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58" r:id="rId7"/>
    <p:sldId id="259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Podcasts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79632056"/>
        <c:axId val="479627464"/>
      </c:bubbleChart>
      <c:valAx>
        <c:axId val="479632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27464"/>
        <c:crosses val="autoZero"/>
        <c:crossBetween val="midCat"/>
      </c:valAx>
      <c:valAx>
        <c:axId val="47962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320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Podcasts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Coffee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D5-4AAF-A10D-5CB8E6BE75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D5-4AAF-A10D-5CB8E6BE75A7}"/>
              </c:ext>
            </c:extLst>
          </c:dPt>
          <c:xVal>
            <c:strRef>
              <c:f>Sheet1!$A$2:$A$4</c:f>
              <c:strCache>
                <c:ptCount val="3"/>
                <c:pt idx="0">
                  <c:v>Iced</c:v>
                </c:pt>
                <c:pt idx="1">
                  <c:v>Espresso</c:v>
                </c:pt>
                <c:pt idx="2">
                  <c:v>Drip</c:v>
                </c:pt>
              </c:strCache>
            </c:str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CDC-4722-9E76-0353043A6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79632056"/>
        <c:axId val="479627464"/>
      </c:bubbleChart>
      <c:valAx>
        <c:axId val="479632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27464"/>
        <c:crosses val="autoZero"/>
        <c:crossBetween val="midCat"/>
      </c:valAx>
      <c:valAx>
        <c:axId val="47962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32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C2E38C-B9EA-4AC4-87C3-18C259F940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 smtClean="0"/>
            <a:t>Host/Angle</a:t>
          </a:r>
          <a:endParaRPr lang="en-US" noProof="0" dirty="0"/>
        </a:p>
      </dgm:t>
    </dgm:pt>
    <dgm:pt modelId="{56633E21-2D4F-4D35-A163-AA05ACDE458F}" type="parTrans" cxnId="{34B04A36-AFEA-4CD1-A11B-8FBE8A73338B}">
      <dgm:prSet/>
      <dgm:spPr/>
      <dgm:t>
        <a:bodyPr/>
        <a:lstStyle/>
        <a:p>
          <a:endParaRPr lang="en-US" sz="2100" noProof="0" dirty="0"/>
        </a:p>
      </dgm:t>
    </dgm:pt>
    <dgm:pt modelId="{257D8D46-D708-441A-9A94-08C16FB98397}" type="sibTrans" cxnId="{34B04A36-AFEA-4CD1-A11B-8FBE8A73338B}">
      <dgm:prSet/>
      <dgm:spPr/>
      <dgm:t>
        <a:bodyPr/>
        <a:lstStyle/>
        <a:p>
          <a:endParaRPr lang="en-US" noProof="0"/>
        </a:p>
      </dgm:t>
    </dgm:pt>
    <dgm:pt modelId="{6C7ABDD8-2116-4572-BFF1-942DE13521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 smtClean="0"/>
            <a:t>Who are you Reaching?</a:t>
          </a:r>
          <a:endParaRPr lang="en-US" noProof="0" dirty="0"/>
        </a:p>
      </dgm:t>
    </dgm:pt>
    <dgm:pt modelId="{616469A4-BE2A-4C29-8A52-AB6BAF651012}" type="parTrans" cxnId="{0675954C-3CB5-402E-8880-DDA68CDDB758}">
      <dgm:prSet/>
      <dgm:spPr/>
      <dgm:t>
        <a:bodyPr/>
        <a:lstStyle/>
        <a:p>
          <a:endParaRPr lang="en-US" sz="2100" noProof="0" dirty="0"/>
        </a:p>
      </dgm:t>
    </dgm:pt>
    <dgm:pt modelId="{59BC6248-0FAC-49D0-8357-FB965100BBEE}" type="sibTrans" cxnId="{0675954C-3CB5-402E-8880-DDA68CDDB758}">
      <dgm:prSet/>
      <dgm:spPr/>
      <dgm:t>
        <a:bodyPr/>
        <a:lstStyle/>
        <a:p>
          <a:endParaRPr lang="en-US" noProof="0"/>
        </a:p>
      </dgm:t>
    </dgm:pt>
    <dgm:pt modelId="{44509D9E-58EE-4039-82A1-2A79116AC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 smtClean="0"/>
            <a:t>Track Your Progress</a:t>
          </a:r>
          <a:endParaRPr lang="en-US" noProof="0" dirty="0"/>
        </a:p>
      </dgm:t>
    </dgm:pt>
    <dgm:pt modelId="{5C426BE0-998E-4D28-8838-1C847BD83830}" type="parTrans" cxnId="{E0D91B55-A7CF-4FF4-B08D-DBE20AF8C2FE}">
      <dgm:prSet/>
      <dgm:spPr/>
      <dgm:t>
        <a:bodyPr/>
        <a:lstStyle/>
        <a:p>
          <a:endParaRPr lang="en-US" sz="2100" noProof="0" dirty="0"/>
        </a:p>
      </dgm:t>
    </dgm:pt>
    <dgm:pt modelId="{35B7AB1F-21FF-4FAC-BC26-4D944FC0050D}" type="sibTrans" cxnId="{E0D91B55-A7CF-4FF4-B08D-DBE20AF8C2FE}">
      <dgm:prSet/>
      <dgm:spPr/>
      <dgm:t>
        <a:bodyPr/>
        <a:lstStyle/>
        <a:p>
          <a:endParaRPr lang="en-US" noProof="0"/>
        </a:p>
      </dgm:t>
    </dgm:pt>
    <dgm:pt modelId="{731CB9B8-9C9E-4777-B5E5-0C650C1CF671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38767-051F-4A41-B5BD-34FB3C75F12B}" type="pres">
      <dgm:prSet presAssocID="{BEC2E38C-B9EA-4AC4-87C3-18C259F9401A}" presName="compNode" presStyleCnt="0"/>
      <dgm:spPr/>
    </dgm:pt>
    <dgm:pt modelId="{5A075809-8C75-4E04-803F-AFF163039B65}" type="pres">
      <dgm:prSet presAssocID="{BEC2E38C-B9EA-4AC4-87C3-18C259F940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1FEAC64-1B83-4E3A-AA87-4304788BDB55}" type="pres">
      <dgm:prSet presAssocID="{BEC2E38C-B9EA-4AC4-87C3-18C259F9401A}" presName="spaceRect" presStyleCnt="0"/>
      <dgm:spPr/>
    </dgm:pt>
    <dgm:pt modelId="{E15304F6-1159-42A1-9C34-3730AFDDA2CD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07DF1-4052-44A1-A0AF-0A363D6B0630}" type="pres">
      <dgm:prSet presAssocID="{257D8D46-D708-441A-9A94-08C16FB98397}" presName="sibTrans" presStyleCnt="0"/>
      <dgm:spPr/>
    </dgm:pt>
    <dgm:pt modelId="{076BEFD0-E9ED-4E7F-9673-6E011B5A08E2}" type="pres">
      <dgm:prSet presAssocID="{6C7ABDD8-2116-4572-BFF1-942DE135219B}" presName="compNode" presStyleCnt="0"/>
      <dgm:spPr/>
    </dgm:pt>
    <dgm:pt modelId="{149365D4-02F1-45AD-91FD-EDDC4F0E9A67}" type="pres">
      <dgm:prSet presAssocID="{6C7ABDD8-2116-4572-BFF1-942DE13521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447A0DDA-36E4-40AA-925D-E48F6CE3CB04}" type="pres">
      <dgm:prSet presAssocID="{6C7ABDD8-2116-4572-BFF1-942DE135219B}" presName="spaceRect" presStyleCnt="0"/>
      <dgm:spPr/>
    </dgm:pt>
    <dgm:pt modelId="{4BFFB028-C0D7-44EE-803C-2FE7CB0A5632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D707A12-FF25-4CE0-97F9-4B4B6BAF0972}" type="pres">
      <dgm:prSet presAssocID="{59BC6248-0FAC-49D0-8357-FB965100BBEE}" presName="sibTrans" presStyleCnt="0"/>
      <dgm:spPr/>
    </dgm:pt>
    <dgm:pt modelId="{5CC278AE-9618-4F63-A36B-DABFF003969D}" type="pres">
      <dgm:prSet presAssocID="{44509D9E-58EE-4039-82A1-2A79116ACC93}" presName="compNode" presStyleCnt="0"/>
      <dgm:spPr/>
    </dgm:pt>
    <dgm:pt modelId="{72D006BC-B9B3-458C-9768-07D20D6CD37A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1CA841E-18DE-4CC2-894E-42813BF3A61C}" type="pres">
      <dgm:prSet presAssocID="{44509D9E-58EE-4039-82A1-2A79116ACC93}" presName="spaceRect" presStyleCnt="0"/>
      <dgm:spPr/>
    </dgm:pt>
    <dgm:pt modelId="{7A8D41E0-D064-4F64-B2E2-37349575417C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9BD25-E96B-4410-A062-9484C5CE02DA}" type="presOf" srcId="{1AF866C9-4A03-4AD4-8E51-2BAE1EB6D173}" destId="{731CB9B8-9C9E-4777-B5E5-0C650C1CF671}" srcOrd="0" destOrd="0" presId="urn:microsoft.com/office/officeart/2018/2/layout/IconLabelList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27509A94-55FC-46A0-A9A6-A22BC85E8597}" type="presOf" srcId="{6C7ABDD8-2116-4572-BFF1-942DE135219B}" destId="{4BFFB028-C0D7-44EE-803C-2FE7CB0A5632}" srcOrd="0" destOrd="0" presId="urn:microsoft.com/office/officeart/2018/2/layout/Icon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2FC20AD0-E211-4DAB-A7E2-76FB18A84C4C}" type="presOf" srcId="{BEC2E38C-B9EA-4AC4-87C3-18C259F9401A}" destId="{E15304F6-1159-42A1-9C34-3730AFDDA2CD}" srcOrd="0" destOrd="0" presId="urn:microsoft.com/office/officeart/2018/2/layout/IconLabelList"/>
    <dgm:cxn modelId="{5A02ECB6-7367-493F-9D45-440E8F6BA283}" type="presOf" srcId="{44509D9E-58EE-4039-82A1-2A79116ACC93}" destId="{7A8D41E0-D064-4F64-B2E2-37349575417C}" srcOrd="0" destOrd="0" presId="urn:microsoft.com/office/officeart/2018/2/layout/IconLabelList"/>
    <dgm:cxn modelId="{1DAC79F4-86A2-4FF2-973C-E58AD2F0F8A9}" type="presParOf" srcId="{731CB9B8-9C9E-4777-B5E5-0C650C1CF671}" destId="{0F838767-051F-4A41-B5BD-34FB3C75F12B}" srcOrd="0" destOrd="0" presId="urn:microsoft.com/office/officeart/2018/2/layout/IconLabelList"/>
    <dgm:cxn modelId="{C7E8690E-516D-4499-BDF5-191A25F02037}" type="presParOf" srcId="{0F838767-051F-4A41-B5BD-34FB3C75F12B}" destId="{5A075809-8C75-4E04-803F-AFF163039B65}" srcOrd="0" destOrd="0" presId="urn:microsoft.com/office/officeart/2018/2/layout/IconLabelList"/>
    <dgm:cxn modelId="{9A5CBF75-80AD-4A7D-97A2-4D65DA7FC8AD}" type="presParOf" srcId="{0F838767-051F-4A41-B5BD-34FB3C75F12B}" destId="{61FEAC64-1B83-4E3A-AA87-4304788BDB55}" srcOrd="1" destOrd="0" presId="urn:microsoft.com/office/officeart/2018/2/layout/IconLabelList"/>
    <dgm:cxn modelId="{5E64FA2A-8C48-4725-82DB-EBF6A2443D54}" type="presParOf" srcId="{0F838767-051F-4A41-B5BD-34FB3C75F12B}" destId="{E15304F6-1159-42A1-9C34-3730AFDDA2CD}" srcOrd="2" destOrd="0" presId="urn:microsoft.com/office/officeart/2018/2/layout/IconLabelList"/>
    <dgm:cxn modelId="{BE88A013-45F8-4A54-AB05-45FD35ADC38F}" type="presParOf" srcId="{731CB9B8-9C9E-4777-B5E5-0C650C1CF671}" destId="{5EF07DF1-4052-44A1-A0AF-0A363D6B0630}" srcOrd="1" destOrd="0" presId="urn:microsoft.com/office/officeart/2018/2/layout/IconLabelList"/>
    <dgm:cxn modelId="{9AC2D573-1C38-45BC-8067-16F43F77C5C0}" type="presParOf" srcId="{731CB9B8-9C9E-4777-B5E5-0C650C1CF671}" destId="{076BEFD0-E9ED-4E7F-9673-6E011B5A08E2}" srcOrd="2" destOrd="0" presId="urn:microsoft.com/office/officeart/2018/2/layout/IconLabelList"/>
    <dgm:cxn modelId="{B194EC7C-050A-4B04-A866-3DAB87F9E173}" type="presParOf" srcId="{076BEFD0-E9ED-4E7F-9673-6E011B5A08E2}" destId="{149365D4-02F1-45AD-91FD-EDDC4F0E9A67}" srcOrd="0" destOrd="0" presId="urn:microsoft.com/office/officeart/2018/2/layout/IconLabelList"/>
    <dgm:cxn modelId="{33789C51-F098-4835-AC2F-FAF87397EF84}" type="presParOf" srcId="{076BEFD0-E9ED-4E7F-9673-6E011B5A08E2}" destId="{447A0DDA-36E4-40AA-925D-E48F6CE3CB04}" srcOrd="1" destOrd="0" presId="urn:microsoft.com/office/officeart/2018/2/layout/IconLabelList"/>
    <dgm:cxn modelId="{255FDD29-5710-4FC9-863C-C220C7442AE7}" type="presParOf" srcId="{076BEFD0-E9ED-4E7F-9673-6E011B5A08E2}" destId="{4BFFB028-C0D7-44EE-803C-2FE7CB0A5632}" srcOrd="2" destOrd="0" presId="urn:microsoft.com/office/officeart/2018/2/layout/IconLabelList"/>
    <dgm:cxn modelId="{731028BA-21F4-4D07-8496-65CB56591CE5}" type="presParOf" srcId="{731CB9B8-9C9E-4777-B5E5-0C650C1CF671}" destId="{BD707A12-FF25-4CE0-97F9-4B4B6BAF0972}" srcOrd="3" destOrd="0" presId="urn:microsoft.com/office/officeart/2018/2/layout/IconLabelList"/>
    <dgm:cxn modelId="{154AD7BE-B962-4212-9F3B-E5F9DB8DDE7D}" type="presParOf" srcId="{731CB9B8-9C9E-4777-B5E5-0C650C1CF671}" destId="{5CC278AE-9618-4F63-A36B-DABFF003969D}" srcOrd="4" destOrd="0" presId="urn:microsoft.com/office/officeart/2018/2/layout/IconLabelList"/>
    <dgm:cxn modelId="{4E79B4FC-C1F5-4F20-9EF8-4F94FD2D8A6D}" type="presParOf" srcId="{5CC278AE-9618-4F63-A36B-DABFF003969D}" destId="{72D006BC-B9B3-458C-9768-07D20D6CD37A}" srcOrd="0" destOrd="0" presId="urn:microsoft.com/office/officeart/2018/2/layout/IconLabelList"/>
    <dgm:cxn modelId="{A5C54848-9E78-49FD-9EF1-C095038B5AD4}" type="presParOf" srcId="{5CC278AE-9618-4F63-A36B-DABFF003969D}" destId="{E1CA841E-18DE-4CC2-894E-42813BF3A61C}" srcOrd="1" destOrd="0" presId="urn:microsoft.com/office/officeart/2018/2/layout/IconLabelList"/>
    <dgm:cxn modelId="{7E8EA5BF-02CC-41C2-A7CF-B153778365B6}" type="presParOf" srcId="{5CC278AE-9618-4F63-A36B-DABFF003969D}" destId="{7A8D41E0-D064-4F64-B2E2-3734957541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2F2DA-D7F2-4FF6-84BA-5F139A7912D1}" type="doc">
      <dgm:prSet loTypeId="urn:microsoft.com/office/officeart/2005/8/layout/arrow5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48E813-4459-4B63-9360-D2CA978144F6}">
      <dgm:prSet phldrT="[Text]"/>
      <dgm:spPr/>
      <dgm:t>
        <a:bodyPr/>
        <a:lstStyle/>
        <a:p>
          <a:r>
            <a:rPr lang="en-US" dirty="0" smtClean="0"/>
            <a:t>Compelling</a:t>
          </a:r>
        </a:p>
        <a:p>
          <a:r>
            <a:rPr lang="en-US" dirty="0" smtClean="0"/>
            <a:t>Content</a:t>
          </a:r>
          <a:endParaRPr lang="en-US" dirty="0"/>
        </a:p>
      </dgm:t>
    </dgm:pt>
    <dgm:pt modelId="{DB703676-2A02-40C0-8D19-B1740BA13EAF}" type="parTrans" cxnId="{9523870F-D5F6-4EE4-9D0E-98036F772042}">
      <dgm:prSet/>
      <dgm:spPr/>
      <dgm:t>
        <a:bodyPr/>
        <a:lstStyle/>
        <a:p>
          <a:endParaRPr lang="en-US"/>
        </a:p>
      </dgm:t>
    </dgm:pt>
    <dgm:pt modelId="{AD34E5BA-C68C-46C7-94AE-AB69E454AEC4}" type="sibTrans" cxnId="{9523870F-D5F6-4EE4-9D0E-98036F772042}">
      <dgm:prSet/>
      <dgm:spPr/>
      <dgm:t>
        <a:bodyPr/>
        <a:lstStyle/>
        <a:p>
          <a:endParaRPr lang="en-US"/>
        </a:p>
      </dgm:t>
    </dgm:pt>
    <dgm:pt modelId="{5967A42A-992F-4FDA-A7BF-040A6ACCB03C}">
      <dgm:prSet phldrT="[Text]"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A03DAD7C-77BC-4D6F-8EC5-F2C93B21D176}" type="parTrans" cxnId="{D8E51D10-1C86-4C49-B582-0876726AF5A4}">
      <dgm:prSet/>
      <dgm:spPr/>
      <dgm:t>
        <a:bodyPr/>
        <a:lstStyle/>
        <a:p>
          <a:endParaRPr lang="en-US"/>
        </a:p>
      </dgm:t>
    </dgm:pt>
    <dgm:pt modelId="{42ABD298-0EE6-4B76-B809-8A6DA6D143D8}" type="sibTrans" cxnId="{D8E51D10-1C86-4C49-B582-0876726AF5A4}">
      <dgm:prSet/>
      <dgm:spPr/>
      <dgm:t>
        <a:bodyPr/>
        <a:lstStyle/>
        <a:p>
          <a:endParaRPr lang="en-US"/>
        </a:p>
      </dgm:t>
    </dgm:pt>
    <dgm:pt modelId="{A9D8C663-B01E-42D0-8826-371D7A3AFA6E}">
      <dgm:prSet phldrT="[Text]"/>
      <dgm:spPr/>
      <dgm:t>
        <a:bodyPr/>
        <a:lstStyle/>
        <a:p>
          <a:r>
            <a:rPr lang="en-US" dirty="0" smtClean="0"/>
            <a:t>Quality </a:t>
          </a:r>
        </a:p>
        <a:p>
          <a:r>
            <a:rPr lang="en-US" dirty="0" smtClean="0"/>
            <a:t>Production</a:t>
          </a:r>
          <a:endParaRPr lang="en-US" dirty="0"/>
        </a:p>
      </dgm:t>
    </dgm:pt>
    <dgm:pt modelId="{5044CA63-D882-4961-B664-5225FA21EBE0}" type="parTrans" cxnId="{EDAB296D-9F06-4447-9380-E62EDAA4E052}">
      <dgm:prSet/>
      <dgm:spPr/>
      <dgm:t>
        <a:bodyPr/>
        <a:lstStyle/>
        <a:p>
          <a:endParaRPr lang="en-US"/>
        </a:p>
      </dgm:t>
    </dgm:pt>
    <dgm:pt modelId="{D0EE5823-5588-46CF-998D-C6D253B2A90B}" type="sibTrans" cxnId="{EDAB296D-9F06-4447-9380-E62EDAA4E052}">
      <dgm:prSet/>
      <dgm:spPr/>
      <dgm:t>
        <a:bodyPr/>
        <a:lstStyle/>
        <a:p>
          <a:endParaRPr lang="en-US"/>
        </a:p>
      </dgm:t>
    </dgm:pt>
    <dgm:pt modelId="{52777EA3-5FE5-4A3A-8775-6F330DEE80AF}">
      <dgm:prSet phldrT="[Text]"/>
      <dgm:spPr/>
      <dgm:t>
        <a:bodyPr/>
        <a:lstStyle/>
        <a:p>
          <a:r>
            <a:rPr lang="en-US" dirty="0" smtClean="0"/>
            <a:t>Engage</a:t>
          </a:r>
        </a:p>
        <a:p>
          <a:r>
            <a:rPr lang="en-US" dirty="0" smtClean="0"/>
            <a:t>Your</a:t>
          </a:r>
        </a:p>
        <a:p>
          <a:r>
            <a:rPr lang="en-US" dirty="0" smtClean="0"/>
            <a:t>Audience</a:t>
          </a:r>
          <a:endParaRPr lang="en-US" dirty="0"/>
        </a:p>
      </dgm:t>
    </dgm:pt>
    <dgm:pt modelId="{69BFF753-905A-47C6-9997-6D4C1B18C142}" type="parTrans" cxnId="{C204A26F-3C14-4C13-93D7-5128141D5A60}">
      <dgm:prSet/>
      <dgm:spPr/>
      <dgm:t>
        <a:bodyPr/>
        <a:lstStyle/>
        <a:p>
          <a:endParaRPr lang="en-US"/>
        </a:p>
      </dgm:t>
    </dgm:pt>
    <dgm:pt modelId="{5276B064-45D0-4BB0-A548-FA0472CCC274}" type="sibTrans" cxnId="{C204A26F-3C14-4C13-93D7-5128141D5A60}">
      <dgm:prSet/>
      <dgm:spPr/>
      <dgm:t>
        <a:bodyPr/>
        <a:lstStyle/>
        <a:p>
          <a:endParaRPr lang="en-US"/>
        </a:p>
      </dgm:t>
    </dgm:pt>
    <dgm:pt modelId="{B13EC5CF-C62E-4A1A-AFF1-DA503C372747}">
      <dgm:prSet phldrT="[Text]"/>
      <dgm:spPr/>
      <dgm:t>
        <a:bodyPr/>
        <a:lstStyle/>
        <a:p>
          <a:r>
            <a:rPr lang="en-US" dirty="0" smtClean="0"/>
            <a:t>Effective</a:t>
          </a:r>
        </a:p>
        <a:p>
          <a:r>
            <a:rPr lang="en-US" dirty="0" smtClean="0"/>
            <a:t>Marketing &amp; Promotion</a:t>
          </a:r>
          <a:endParaRPr lang="en-US" dirty="0"/>
        </a:p>
      </dgm:t>
    </dgm:pt>
    <dgm:pt modelId="{250B1E8C-3A8B-4C05-B652-E4188FE4F78F}" type="parTrans" cxnId="{BCA54C76-07AE-4A1B-B8AF-A549CC926EAF}">
      <dgm:prSet/>
      <dgm:spPr/>
      <dgm:t>
        <a:bodyPr/>
        <a:lstStyle/>
        <a:p>
          <a:endParaRPr lang="en-US"/>
        </a:p>
      </dgm:t>
    </dgm:pt>
    <dgm:pt modelId="{FB68FE19-9F2E-486B-80A5-07A8B5F267F1}" type="sibTrans" cxnId="{BCA54C76-07AE-4A1B-B8AF-A549CC926EAF}">
      <dgm:prSet/>
      <dgm:spPr/>
      <dgm:t>
        <a:bodyPr/>
        <a:lstStyle/>
        <a:p>
          <a:endParaRPr lang="en-US"/>
        </a:p>
      </dgm:t>
    </dgm:pt>
    <dgm:pt modelId="{9DE0F8F4-36B0-4743-B908-0EE3F43352CB}" type="pres">
      <dgm:prSet presAssocID="{4F62F2DA-D7F2-4FF6-84BA-5F139A7912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4558D-159A-47DE-A94F-521C32D12BF0}" type="pres">
      <dgm:prSet presAssocID="{AF48E813-4459-4B63-9360-D2CA978144F6}" presName="arrow" presStyleLbl="node1" presStyleIdx="0" presStyleCnt="5" custScaleX="99875" custScaleY="103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A436E-A06E-419C-933D-824314FA18DD}" type="pres">
      <dgm:prSet presAssocID="{5967A42A-992F-4FDA-A7BF-040A6ACCB03C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03B25-B9A7-46D0-887C-18FC2BCE93AA}" type="pres">
      <dgm:prSet presAssocID="{A9D8C663-B01E-42D0-8826-371D7A3AFA6E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7CC1-2883-44E9-A927-23D8D86A498B}" type="pres">
      <dgm:prSet presAssocID="{52777EA3-5FE5-4A3A-8775-6F330DEE80AF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E8487-3FDE-4982-AEDD-44690A8ABD93}" type="pres">
      <dgm:prSet presAssocID="{B13EC5CF-C62E-4A1A-AFF1-DA503C372747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0ED4BD-F485-49E7-946D-29DA5EB687A5}" type="presOf" srcId="{A9D8C663-B01E-42D0-8826-371D7A3AFA6E}" destId="{41603B25-B9A7-46D0-887C-18FC2BCE93AA}" srcOrd="0" destOrd="0" presId="urn:microsoft.com/office/officeart/2005/8/layout/arrow5"/>
    <dgm:cxn modelId="{862DBB77-D019-46F4-92CD-72B6659CDD64}" type="presOf" srcId="{B13EC5CF-C62E-4A1A-AFF1-DA503C372747}" destId="{AB6E8487-3FDE-4982-AEDD-44690A8ABD93}" srcOrd="0" destOrd="0" presId="urn:microsoft.com/office/officeart/2005/8/layout/arrow5"/>
    <dgm:cxn modelId="{7201D1FA-236E-4724-972E-C134020FB8E1}" type="presOf" srcId="{AF48E813-4459-4B63-9360-D2CA978144F6}" destId="{71D4558D-159A-47DE-A94F-521C32D12BF0}" srcOrd="0" destOrd="0" presId="urn:microsoft.com/office/officeart/2005/8/layout/arrow5"/>
    <dgm:cxn modelId="{C204A26F-3C14-4C13-93D7-5128141D5A60}" srcId="{4F62F2DA-D7F2-4FF6-84BA-5F139A7912D1}" destId="{52777EA3-5FE5-4A3A-8775-6F330DEE80AF}" srcOrd="3" destOrd="0" parTransId="{69BFF753-905A-47C6-9997-6D4C1B18C142}" sibTransId="{5276B064-45D0-4BB0-A548-FA0472CCC274}"/>
    <dgm:cxn modelId="{9523870F-D5F6-4EE4-9D0E-98036F772042}" srcId="{4F62F2DA-D7F2-4FF6-84BA-5F139A7912D1}" destId="{AF48E813-4459-4B63-9360-D2CA978144F6}" srcOrd="0" destOrd="0" parTransId="{DB703676-2A02-40C0-8D19-B1740BA13EAF}" sibTransId="{AD34E5BA-C68C-46C7-94AE-AB69E454AEC4}"/>
    <dgm:cxn modelId="{C7FA126E-5B6D-4C24-A654-483FAFE7B0FC}" type="presOf" srcId="{52777EA3-5FE5-4A3A-8775-6F330DEE80AF}" destId="{03A77CC1-2883-44E9-A927-23D8D86A498B}" srcOrd="0" destOrd="0" presId="urn:microsoft.com/office/officeart/2005/8/layout/arrow5"/>
    <dgm:cxn modelId="{2FC052FD-A34D-4639-AB98-1D7EE16352F4}" type="presOf" srcId="{4F62F2DA-D7F2-4FF6-84BA-5F139A7912D1}" destId="{9DE0F8F4-36B0-4743-B908-0EE3F43352CB}" srcOrd="0" destOrd="0" presId="urn:microsoft.com/office/officeart/2005/8/layout/arrow5"/>
    <dgm:cxn modelId="{EDAB296D-9F06-4447-9380-E62EDAA4E052}" srcId="{4F62F2DA-D7F2-4FF6-84BA-5F139A7912D1}" destId="{A9D8C663-B01E-42D0-8826-371D7A3AFA6E}" srcOrd="2" destOrd="0" parTransId="{5044CA63-D882-4961-B664-5225FA21EBE0}" sibTransId="{D0EE5823-5588-46CF-998D-C6D253B2A90B}"/>
    <dgm:cxn modelId="{7F613E3E-5A35-4EDF-996D-1C1A7AC2C68A}" type="presOf" srcId="{5967A42A-992F-4FDA-A7BF-040A6ACCB03C}" destId="{3DCA436E-A06E-419C-933D-824314FA18DD}" srcOrd="0" destOrd="0" presId="urn:microsoft.com/office/officeart/2005/8/layout/arrow5"/>
    <dgm:cxn modelId="{BCA54C76-07AE-4A1B-B8AF-A549CC926EAF}" srcId="{4F62F2DA-D7F2-4FF6-84BA-5F139A7912D1}" destId="{B13EC5CF-C62E-4A1A-AFF1-DA503C372747}" srcOrd="4" destOrd="0" parTransId="{250B1E8C-3A8B-4C05-B652-E4188FE4F78F}" sibTransId="{FB68FE19-9F2E-486B-80A5-07A8B5F267F1}"/>
    <dgm:cxn modelId="{D8E51D10-1C86-4C49-B582-0876726AF5A4}" srcId="{4F62F2DA-D7F2-4FF6-84BA-5F139A7912D1}" destId="{5967A42A-992F-4FDA-A7BF-040A6ACCB03C}" srcOrd="1" destOrd="0" parTransId="{A03DAD7C-77BC-4D6F-8EC5-F2C93B21D176}" sibTransId="{42ABD298-0EE6-4B76-B809-8A6DA6D143D8}"/>
    <dgm:cxn modelId="{AFEA0CF8-0099-426C-B295-95425605C3C4}" type="presParOf" srcId="{9DE0F8F4-36B0-4743-B908-0EE3F43352CB}" destId="{71D4558D-159A-47DE-A94F-521C32D12BF0}" srcOrd="0" destOrd="0" presId="urn:microsoft.com/office/officeart/2005/8/layout/arrow5"/>
    <dgm:cxn modelId="{CB023674-277B-4707-AEE0-9C35DCF4AF85}" type="presParOf" srcId="{9DE0F8F4-36B0-4743-B908-0EE3F43352CB}" destId="{3DCA436E-A06E-419C-933D-824314FA18DD}" srcOrd="1" destOrd="0" presId="urn:microsoft.com/office/officeart/2005/8/layout/arrow5"/>
    <dgm:cxn modelId="{B2A91065-5FB7-4C59-9F1D-0601135B53B2}" type="presParOf" srcId="{9DE0F8F4-36B0-4743-B908-0EE3F43352CB}" destId="{41603B25-B9A7-46D0-887C-18FC2BCE93AA}" srcOrd="2" destOrd="0" presId="urn:microsoft.com/office/officeart/2005/8/layout/arrow5"/>
    <dgm:cxn modelId="{43954997-E232-46F9-926A-F2DD6BCF4218}" type="presParOf" srcId="{9DE0F8F4-36B0-4743-B908-0EE3F43352CB}" destId="{03A77CC1-2883-44E9-A927-23D8D86A498B}" srcOrd="3" destOrd="0" presId="urn:microsoft.com/office/officeart/2005/8/layout/arrow5"/>
    <dgm:cxn modelId="{77E46F2C-D4FD-4280-8844-BA9B90A7AA89}" type="presParOf" srcId="{9DE0F8F4-36B0-4743-B908-0EE3F43352CB}" destId="{AB6E8487-3FDE-4982-AEDD-44690A8ABD93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5809-8C75-4E04-803F-AFF163039B65}">
      <dsp:nvSpPr>
        <dsp:cNvPr id="0" name=""/>
        <dsp:cNvSpPr/>
      </dsp:nvSpPr>
      <dsp:spPr>
        <a:xfrm>
          <a:off x="938418" y="401284"/>
          <a:ext cx="1449604" cy="1449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04F6-1159-42A1-9C34-3730AFDDA2CD}">
      <dsp:nvSpPr>
        <dsp:cNvPr id="0" name=""/>
        <dsp:cNvSpPr/>
      </dsp:nvSpPr>
      <dsp:spPr>
        <a:xfrm>
          <a:off x="52549" y="2233845"/>
          <a:ext cx="3221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Host/Angle</a:t>
          </a:r>
          <a:endParaRPr lang="en-US" sz="2600" kern="1200" noProof="0" dirty="0"/>
        </a:p>
      </dsp:txBody>
      <dsp:txXfrm>
        <a:off x="52549" y="2233845"/>
        <a:ext cx="3221343" cy="720000"/>
      </dsp:txXfrm>
    </dsp:sp>
    <dsp:sp modelId="{149365D4-02F1-45AD-91FD-EDDC4F0E9A67}">
      <dsp:nvSpPr>
        <dsp:cNvPr id="0" name=""/>
        <dsp:cNvSpPr/>
      </dsp:nvSpPr>
      <dsp:spPr>
        <a:xfrm>
          <a:off x="4723497" y="401284"/>
          <a:ext cx="1449604" cy="14496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B028-C0D7-44EE-803C-2FE7CB0A5632}">
      <dsp:nvSpPr>
        <dsp:cNvPr id="0" name=""/>
        <dsp:cNvSpPr/>
      </dsp:nvSpPr>
      <dsp:spPr>
        <a:xfrm>
          <a:off x="3837628" y="2233845"/>
          <a:ext cx="3221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Who are you Reaching?</a:t>
          </a:r>
          <a:endParaRPr lang="en-US" sz="2600" kern="1200" noProof="0" dirty="0"/>
        </a:p>
      </dsp:txBody>
      <dsp:txXfrm>
        <a:off x="3837628" y="2233845"/>
        <a:ext cx="3221343" cy="720000"/>
      </dsp:txXfrm>
    </dsp:sp>
    <dsp:sp modelId="{72D006BC-B9B3-458C-9768-07D20D6CD37A}">
      <dsp:nvSpPr>
        <dsp:cNvPr id="0" name=""/>
        <dsp:cNvSpPr/>
      </dsp:nvSpPr>
      <dsp:spPr>
        <a:xfrm>
          <a:off x="8508576" y="401284"/>
          <a:ext cx="1449604" cy="14496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41E0-D064-4F64-B2E2-37349575417C}">
      <dsp:nvSpPr>
        <dsp:cNvPr id="0" name=""/>
        <dsp:cNvSpPr/>
      </dsp:nvSpPr>
      <dsp:spPr>
        <a:xfrm>
          <a:off x="7622707" y="2233845"/>
          <a:ext cx="3221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Track Your Progress</a:t>
          </a:r>
          <a:endParaRPr lang="en-US" sz="2600" kern="1200" noProof="0" dirty="0"/>
        </a:p>
      </dsp:txBody>
      <dsp:txXfrm>
        <a:off x="7622707" y="2233845"/>
        <a:ext cx="322134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558D-159A-47DE-A94F-521C32D12BF0}">
      <dsp:nvSpPr>
        <dsp:cNvPr id="0" name=""/>
        <dsp:cNvSpPr/>
      </dsp:nvSpPr>
      <dsp:spPr>
        <a:xfrm>
          <a:off x="3169688" y="-21136"/>
          <a:ext cx="2482295" cy="257112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Compelling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Content</a:t>
          </a:r>
          <a:endParaRPr lang="en-US" sz="1700" kern="1200" dirty="0"/>
        </a:p>
      </dsp:txBody>
      <dsp:txXfrm>
        <a:off x="3790262" y="-21136"/>
        <a:ext cx="1241147" cy="2136722"/>
      </dsp:txXfrm>
    </dsp:sp>
    <dsp:sp modelId="{3DCA436E-A06E-419C-933D-824314FA18DD}">
      <dsp:nvSpPr>
        <dsp:cNvPr id="0" name=""/>
        <dsp:cNvSpPr/>
      </dsp:nvSpPr>
      <dsp:spPr>
        <a:xfrm rot="4320000">
          <a:off x="5256317" y="1538877"/>
          <a:ext cx="2485402" cy="248540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37659"/>
                <a:satOff val="-7225"/>
                <a:lumOff val="10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37659"/>
                <a:satOff val="-7225"/>
                <a:lumOff val="10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Consistency</a:t>
          </a:r>
          <a:endParaRPr lang="en-US" sz="1700" kern="1200" dirty="0"/>
        </a:p>
      </dsp:txBody>
      <dsp:txXfrm rot="-5400000">
        <a:off x="5680618" y="2093025"/>
        <a:ext cx="2050457" cy="1242701"/>
      </dsp:txXfrm>
    </dsp:sp>
    <dsp:sp modelId="{41603B25-B9A7-46D0-887C-18FC2BCE93AA}">
      <dsp:nvSpPr>
        <dsp:cNvPr id="0" name=""/>
        <dsp:cNvSpPr/>
      </dsp:nvSpPr>
      <dsp:spPr>
        <a:xfrm rot="8640000">
          <a:off x="4458702" y="3993684"/>
          <a:ext cx="2485402" cy="248540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75317"/>
                <a:satOff val="-14450"/>
                <a:lumOff val="205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75317"/>
                <a:satOff val="-14450"/>
                <a:lumOff val="205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Quality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Production</a:t>
          </a:r>
          <a:endParaRPr lang="en-US" sz="1700" kern="1200" dirty="0"/>
        </a:p>
      </dsp:txBody>
      <dsp:txXfrm rot="10800000">
        <a:off x="5207879" y="4387096"/>
        <a:ext cx="1242701" cy="2050457"/>
      </dsp:txXfrm>
    </dsp:sp>
    <dsp:sp modelId="{03A77CC1-2883-44E9-A927-23D8D86A498B}">
      <dsp:nvSpPr>
        <dsp:cNvPr id="0" name=""/>
        <dsp:cNvSpPr/>
      </dsp:nvSpPr>
      <dsp:spPr>
        <a:xfrm rot="12960000">
          <a:off x="1877566" y="3993684"/>
          <a:ext cx="2485402" cy="248540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12976"/>
                <a:satOff val="-21676"/>
                <a:lumOff val="308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112976"/>
                <a:satOff val="-21676"/>
                <a:lumOff val="30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Engage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Audience</a:t>
          </a:r>
          <a:endParaRPr lang="en-US" sz="1700" kern="1200" dirty="0"/>
        </a:p>
      </dsp:txBody>
      <dsp:txXfrm rot="10800000">
        <a:off x="2371089" y="4387095"/>
        <a:ext cx="1242701" cy="2050457"/>
      </dsp:txXfrm>
    </dsp:sp>
    <dsp:sp modelId="{AB6E8487-3FDE-4982-AEDD-44690A8ABD93}">
      <dsp:nvSpPr>
        <dsp:cNvPr id="0" name=""/>
        <dsp:cNvSpPr/>
      </dsp:nvSpPr>
      <dsp:spPr>
        <a:xfrm rot="17280000">
          <a:off x="1079951" y="1538877"/>
          <a:ext cx="2485402" cy="248540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50635"/>
                <a:satOff val="-28901"/>
                <a:lumOff val="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150635"/>
                <a:satOff val="-28901"/>
                <a:lumOff val="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Effective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Marketing &amp; Promotion</a:t>
          </a:r>
          <a:endParaRPr lang="en-US" sz="1700" kern="1200" dirty="0"/>
        </a:p>
      </dsp:txBody>
      <dsp:txXfrm rot="5400000">
        <a:off x="1090595" y="2093024"/>
        <a:ext cx="2050457" cy="124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D1AD-E24C-4E82-BC85-28527A42DCE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3793-D85E-4082-925C-FAA1A2B27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EA34-3951-4B6D-8DDD-B157CE00471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E965-974B-498D-B360-83DD1F9DE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5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8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noProof="0" smtClean="0"/>
              <a:t>3/4/2024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3/4/2024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3/4/2024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3/4/2024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noProof="0" smtClean="0"/>
              <a:t>3/4/2024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sv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BDB91-E757-4677-A38C-EB354240C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862"/>
            <a:ext cx="12188932" cy="6856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07416" y="-1333923"/>
            <a:ext cx="7164674" cy="5571066"/>
          </a:xfrm>
          <a:prstGeom prst="rect">
            <a:avLst/>
          </a:prstGeom>
        </p:spPr>
        <p:txBody>
          <a:bodyPr lIns="0" rIns="180000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Are you Podcasting?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333" y="-23926"/>
            <a:ext cx="3096926" cy="5571066"/>
          </a:xfrm>
          <a:prstGeom prst="rect">
            <a:avLst/>
          </a:prstGeom>
        </p:spPr>
        <p:txBody>
          <a:bodyPr lIns="0" rIns="0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Podcasting the Right Way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F6F939FF-38E5-43C1-9562-6E33A2F50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48A00E-633D-4DE1-A032-9D62FA291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Requirements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7502AC-B5F2-447A-8886-7B0FA9DBA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35949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258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756837-05BF-4387-B0CB-CFF921BCD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EC9DA-F598-4E27-80EE-1EF9DDE39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269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7500" b="1" dirty="0" smtClean="0">
                <a:solidFill>
                  <a:schemeClr val="bg1"/>
                </a:solidFill>
              </a:rPr>
              <a:t>The six</a:t>
            </a:r>
            <a:br>
              <a:rPr lang="en-US" sz="7500" b="1" dirty="0" smtClean="0">
                <a:solidFill>
                  <a:schemeClr val="bg1"/>
                </a:solidFill>
              </a:rPr>
            </a:br>
            <a:r>
              <a:rPr lang="en-US" sz="7500" b="1" dirty="0" smtClean="0">
                <a:solidFill>
                  <a:schemeClr val="bg1"/>
                </a:solidFill>
              </a:rPr>
              <a:t>pack</a:t>
            </a:r>
            <a:endParaRPr lang="en-US" sz="75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 descr="Sales Chart">
            <a:extLst>
              <a:ext uri="{FF2B5EF4-FFF2-40B4-BE49-F238E27FC236}">
                <a16:creationId xmlns:a16="http://schemas.microsoft.com/office/drawing/2014/main" id="{BB6DF01B-E433-497E-A00A-3DC7A7511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67417"/>
              </p:ext>
            </p:extLst>
          </p:nvPr>
        </p:nvGraphicFramePr>
        <p:xfrm>
          <a:off x="904875" y="976313"/>
          <a:ext cx="57340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Six-Pack Abs Gimnasio · Imagen gratis e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" y="14859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1ADA27-F8D7-4034-AACF-0E2C0E254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172FA-7FBF-4586-8BAE-F8681B4CC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738" y="74523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Key to Success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C82DC8-E7AF-4E0A-B62F-9B79E706D9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FA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 descr="Product SmartArt">
            <a:extLst>
              <a:ext uri="{FF2B5EF4-FFF2-40B4-BE49-F238E27FC236}">
                <a16:creationId xmlns:a16="http://schemas.microsoft.com/office/drawing/2014/main" id="{5F324AA3-A8FB-4568-A4CE-E04F3629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70506"/>
              </p:ext>
            </p:extLst>
          </p:nvPr>
        </p:nvGraphicFramePr>
        <p:xfrm>
          <a:off x="1831088" y="160021"/>
          <a:ext cx="8821672" cy="645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aphic 8" descr="Podium">
            <a:extLst>
              <a:ext uri="{FF2B5EF4-FFF2-40B4-BE49-F238E27FC236}">
                <a16:creationId xmlns:a16="http://schemas.microsoft.com/office/drawing/2014/main" id="{45AE8B68-96DD-4CAE-A627-B508D397C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66410" y="2830058"/>
            <a:ext cx="161544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756837-05BF-4387-B0CB-CFF921BCD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EC9DA-F598-4E27-80EE-1EF9DDE39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268" y="643467"/>
            <a:ext cx="3597061" cy="5571066"/>
          </a:xfrm>
        </p:spPr>
        <p:txBody>
          <a:bodyPr>
            <a:normAutofit/>
          </a:bodyPr>
          <a:lstStyle/>
          <a:p>
            <a:r>
              <a:rPr lang="en-US" sz="7500" b="1" dirty="0" smtClean="0">
                <a:solidFill>
                  <a:schemeClr val="bg1"/>
                </a:solidFill>
              </a:rPr>
              <a:t>Watch Your</a:t>
            </a:r>
            <a:br>
              <a:rPr lang="en-US" sz="7500" b="1" dirty="0" smtClean="0">
                <a:solidFill>
                  <a:schemeClr val="bg1"/>
                </a:solidFill>
              </a:rPr>
            </a:br>
            <a:r>
              <a:rPr lang="en-US" sz="7500" b="1" dirty="0" smtClean="0">
                <a:solidFill>
                  <a:schemeClr val="bg1"/>
                </a:solidFill>
              </a:rPr>
              <a:t>insights</a:t>
            </a:r>
            <a:endParaRPr lang="en-US" sz="75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 descr="Sales Chart">
            <a:extLst>
              <a:ext uri="{FF2B5EF4-FFF2-40B4-BE49-F238E27FC236}">
                <a16:creationId xmlns:a16="http://schemas.microsoft.com/office/drawing/2014/main" id="{BB6DF01B-E433-497E-A00A-3DC7A7511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67417"/>
              </p:ext>
            </p:extLst>
          </p:nvPr>
        </p:nvGraphicFramePr>
        <p:xfrm>
          <a:off x="904875" y="976313"/>
          <a:ext cx="57340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1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  <a:prstGeom prst="rect">
            <a:avLst/>
          </a:prstGeom>
        </p:spPr>
        <p:txBody>
          <a:bodyPr lIns="0" tIns="108000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835C2-2B9B-4174-AA2C-60A4F1311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29" y="2286000"/>
            <a:ext cx="3791711" cy="3931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Email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 smtClean="0"/>
              <a:t>amkay@ewtn.com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88093-7048-42AA-9AFC-B007B4E79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48" y="1459244"/>
            <a:ext cx="6723452" cy="3939522"/>
          </a:xfrm>
          <a:prstGeom prst="rect">
            <a:avLst/>
          </a:prstGeom>
        </p:spPr>
      </p:pic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1BCFD98B-5534-433A-A8E6-4DE2A04C3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129" y="2286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760f19e-14b1-4cdc-875d-6b34367d7833" xsi:nil="true"/>
    <_activity xmlns="c760f19e-14b1-4cdc-875d-6b34367d78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468CA299DDB4D9E17E67082BFA9F7" ma:contentTypeVersion="17" ma:contentTypeDescription="Create a new document." ma:contentTypeScope="" ma:versionID="a16165719e51eecc40af210a600e9253">
  <xsd:schema xmlns:xsd="http://www.w3.org/2001/XMLSchema" xmlns:xs="http://www.w3.org/2001/XMLSchema" xmlns:p="http://schemas.microsoft.com/office/2006/metadata/properties" xmlns:ns3="c760f19e-14b1-4cdc-875d-6b34367d7833" xmlns:ns4="3ab26aeb-9e18-44e8-a405-2fcd8050471f" targetNamespace="http://schemas.microsoft.com/office/2006/metadata/properties" ma:root="true" ma:fieldsID="6ecb958a4c726f55dc5442bf51539d39" ns3:_="" ns4:_="">
    <xsd:import namespace="c760f19e-14b1-4cdc-875d-6b34367d7833"/>
    <xsd:import namespace="3ab26aeb-9e18-44e8-a405-2fcd805047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f19e-14b1-4cdc-875d-6b34367d7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aeb-9e18-44e8-a405-2fcd80504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6B0913-D4BB-427F-9A3C-58E430AB6A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C1243-C9FF-4461-B21D-DC7A9A834A3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760f19e-14b1-4cdc-875d-6b34367d7833"/>
    <ds:schemaRef ds:uri="3ab26aeb-9e18-44e8-a405-2fcd8050471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1AA02B-E290-424C-8FCF-F5E1D3341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f19e-14b1-4cdc-875d-6b34367d7833"/>
    <ds:schemaRef ds:uri="3ab26aeb-9e18-44e8-a405-2fcd80504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design</Template>
  <TotalTime>0</TotalTime>
  <Words>56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Why Are you Podcasting?</vt:lpstr>
      <vt:lpstr>Requirements</vt:lpstr>
      <vt:lpstr>The six pack</vt:lpstr>
      <vt:lpstr>Key to Success</vt:lpstr>
      <vt:lpstr>Watch Your insights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2024-03-04T19:27:53Z</dcterms:created>
  <dcterms:modified xsi:type="dcterms:W3CDTF">2024-03-04T19:40:57Z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0x010100F01468CA299DDB4D9E17E67082BFA9F7</vt:lpwstr>
  </property>
</Properties>
</file>