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3" r:id="rId3"/>
    <p:sldId id="274" r:id="rId4"/>
    <p:sldId id="275" r:id="rId5"/>
    <p:sldId id="278" r:id="rId6"/>
    <p:sldId id="279" r:id="rId7"/>
    <p:sldId id="276" r:id="rId8"/>
    <p:sldId id="280" r:id="rId9"/>
    <p:sldId id="277" r:id="rId10"/>
    <p:sldId id="281" r:id="rId11"/>
    <p:sldId id="282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FCEA79-23B2-4A0D-8587-2DC3668B247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5B26CEF-778E-46E1-8D20-D5D44BB10ABF}">
      <dgm:prSet/>
      <dgm:spPr/>
      <dgm:t>
        <a:bodyPr/>
        <a:lstStyle/>
        <a:p>
          <a:r>
            <a:rPr lang="en-US" dirty="0"/>
            <a:t>Your Role </a:t>
          </a:r>
          <a:r>
            <a:rPr lang="en-US"/>
            <a:t>as </a:t>
          </a:r>
          <a:r>
            <a:rPr lang="en-US" smtClean="0"/>
            <a:t>you </a:t>
          </a:r>
          <a:r>
            <a:rPr lang="en-US" dirty="0"/>
            <a:t>tell </a:t>
          </a:r>
          <a:r>
            <a:rPr lang="en-US" dirty="0" smtClean="0"/>
            <a:t>it</a:t>
          </a:r>
          <a:endParaRPr lang="en-US" dirty="0"/>
        </a:p>
      </dgm:t>
    </dgm:pt>
    <dgm:pt modelId="{5A02CB69-B5F9-48E1-A571-0E3F7B1039AD}" type="parTrans" cxnId="{280841F3-5CD9-4616-AB24-BC0280E69D5D}">
      <dgm:prSet/>
      <dgm:spPr/>
      <dgm:t>
        <a:bodyPr/>
        <a:lstStyle/>
        <a:p>
          <a:endParaRPr lang="en-US"/>
        </a:p>
      </dgm:t>
    </dgm:pt>
    <dgm:pt modelId="{94E77BEA-ED06-4EC2-AF1A-3E3958D8FBDB}" type="sibTrans" cxnId="{280841F3-5CD9-4616-AB24-BC0280E69D5D}">
      <dgm:prSet/>
      <dgm:spPr/>
      <dgm:t>
        <a:bodyPr/>
        <a:lstStyle/>
        <a:p>
          <a:endParaRPr lang="en-US"/>
        </a:p>
      </dgm:t>
    </dgm:pt>
    <dgm:pt modelId="{321FC3C6-4B42-45D2-B403-5EF5FCB6C449}">
      <dgm:prSet/>
      <dgm:spPr/>
      <dgm:t>
        <a:bodyPr/>
        <a:lstStyle/>
        <a:p>
          <a:r>
            <a:rPr lang="en-US" dirty="0" smtClean="0"/>
            <a:t>What matters </a:t>
          </a:r>
          <a:r>
            <a:rPr lang="en-US" i="1" dirty="0" smtClean="0"/>
            <a:t>most</a:t>
          </a:r>
          <a:r>
            <a:rPr lang="en-US" dirty="0" smtClean="0"/>
            <a:t> to your listener TODAY?</a:t>
          </a:r>
          <a:endParaRPr lang="en-US" dirty="0"/>
        </a:p>
      </dgm:t>
    </dgm:pt>
    <dgm:pt modelId="{FA4D93F3-6783-4423-8E31-594622B1799F}" type="parTrans" cxnId="{35E0E757-6F81-45BF-A7A1-9957261CC83E}">
      <dgm:prSet/>
      <dgm:spPr/>
      <dgm:t>
        <a:bodyPr/>
        <a:lstStyle/>
        <a:p>
          <a:endParaRPr lang="en-US"/>
        </a:p>
      </dgm:t>
    </dgm:pt>
    <dgm:pt modelId="{37D344B5-F883-4B83-9B88-F22089C456C2}" type="sibTrans" cxnId="{35E0E757-6F81-45BF-A7A1-9957261CC83E}">
      <dgm:prSet/>
      <dgm:spPr/>
      <dgm:t>
        <a:bodyPr/>
        <a:lstStyle/>
        <a:p>
          <a:endParaRPr lang="en-US"/>
        </a:p>
      </dgm:t>
    </dgm:pt>
    <dgm:pt modelId="{E7E36286-B318-4A1F-8BCD-82F9A51ADCF5}">
      <dgm:prSet/>
      <dgm:spPr/>
      <dgm:t>
        <a:bodyPr/>
        <a:lstStyle/>
        <a:p>
          <a:r>
            <a:rPr lang="en-US" b="1" dirty="0" smtClean="0"/>
            <a:t>Where are you going with it?</a:t>
          </a:r>
          <a:endParaRPr lang="en-US" dirty="0"/>
        </a:p>
      </dgm:t>
    </dgm:pt>
    <dgm:pt modelId="{D0101D18-EF73-4209-B6BB-A6FF58E04922}" type="parTrans" cxnId="{438AD21D-E97F-4D50-A18E-2A0CEABF18DF}">
      <dgm:prSet/>
      <dgm:spPr/>
      <dgm:t>
        <a:bodyPr/>
        <a:lstStyle/>
        <a:p>
          <a:endParaRPr lang="en-US"/>
        </a:p>
      </dgm:t>
    </dgm:pt>
    <dgm:pt modelId="{4ED9FB38-FE48-4439-9A5A-97F89BDA5836}" type="sibTrans" cxnId="{438AD21D-E97F-4D50-A18E-2A0CEABF18DF}">
      <dgm:prSet/>
      <dgm:spPr/>
      <dgm:t>
        <a:bodyPr/>
        <a:lstStyle/>
        <a:p>
          <a:endParaRPr lang="en-US"/>
        </a:p>
      </dgm:t>
    </dgm:pt>
    <dgm:pt modelId="{09F587EC-88A9-43EC-97F8-80E2656F1293}" type="pres">
      <dgm:prSet presAssocID="{C5FCEA79-23B2-4A0D-8587-2DC3668B247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2F44EA-EC9C-4421-8FD1-F5F74F3F7C55}" type="pres">
      <dgm:prSet presAssocID="{B5B26CEF-778E-46E1-8D20-D5D44BB10ABF}" presName="compNode" presStyleCnt="0"/>
      <dgm:spPr/>
    </dgm:pt>
    <dgm:pt modelId="{90455D58-7997-4BB6-9055-15867EE0B8DD}" type="pres">
      <dgm:prSet presAssocID="{B5B26CEF-778E-46E1-8D20-D5D44BB10ABF}" presName="bgRect" presStyleLbl="bgShp" presStyleIdx="0" presStyleCnt="3"/>
      <dgm:spPr/>
    </dgm:pt>
    <dgm:pt modelId="{76BFCC8B-8AB2-456A-B646-BF5265DCF46B}" type="pres">
      <dgm:prSet presAssocID="{B5B26CEF-778E-46E1-8D20-D5D44BB10ABF}" presName="iconRect" presStyleLbl="node1" presStyleIdx="0" presStyleCnt="3"/>
      <dgm:spPr>
        <a:prstGeom prst="star5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</dgm:spPr>
      <dgm:t>
        <a:bodyPr/>
        <a:lstStyle/>
        <a:p>
          <a:endParaRPr lang="en-US"/>
        </a:p>
      </dgm:t>
      <dgm:extLst/>
    </dgm:pt>
    <dgm:pt modelId="{7AD32D69-E786-4A14-AC44-3924E41BFBF2}" type="pres">
      <dgm:prSet presAssocID="{B5B26CEF-778E-46E1-8D20-D5D44BB10ABF}" presName="spaceRect" presStyleCnt="0"/>
      <dgm:spPr/>
    </dgm:pt>
    <dgm:pt modelId="{2DAE1340-6FD0-41E9-B8DD-C9E38748648C}" type="pres">
      <dgm:prSet presAssocID="{B5B26CEF-778E-46E1-8D20-D5D44BB10ABF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70ED91E-3AAB-436D-A21A-AC908552B73D}" type="pres">
      <dgm:prSet presAssocID="{94E77BEA-ED06-4EC2-AF1A-3E3958D8FBDB}" presName="sibTrans" presStyleCnt="0"/>
      <dgm:spPr/>
    </dgm:pt>
    <dgm:pt modelId="{AC59777F-C051-4CEC-A4E9-D6088E6B9174}" type="pres">
      <dgm:prSet presAssocID="{321FC3C6-4B42-45D2-B403-5EF5FCB6C449}" presName="compNode" presStyleCnt="0"/>
      <dgm:spPr/>
    </dgm:pt>
    <dgm:pt modelId="{B3D07925-B266-4DFB-A63E-338CE9EB205F}" type="pres">
      <dgm:prSet presAssocID="{321FC3C6-4B42-45D2-B403-5EF5FCB6C449}" presName="bgRect" presStyleLbl="bgShp" presStyleIdx="1" presStyleCnt="3"/>
      <dgm:spPr/>
    </dgm:pt>
    <dgm:pt modelId="{3214D089-53D1-4093-BD66-251F1B203E4C}" type="pres">
      <dgm:prSet presAssocID="{321FC3C6-4B42-45D2-B403-5EF5FCB6C449}" presName="iconRect" presStyleLbl="node1" presStyleIdx="1" presStyleCnt="3"/>
      <dgm:spPr>
        <a:prstGeom prst="smileyFace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/>
    </dgm:pt>
    <dgm:pt modelId="{7738B029-57CF-4935-931E-C5203C11050F}" type="pres">
      <dgm:prSet presAssocID="{321FC3C6-4B42-45D2-B403-5EF5FCB6C449}" presName="spaceRect" presStyleCnt="0"/>
      <dgm:spPr/>
    </dgm:pt>
    <dgm:pt modelId="{4F808444-1C9D-41E5-85DD-744129BF3D1D}" type="pres">
      <dgm:prSet presAssocID="{321FC3C6-4B42-45D2-B403-5EF5FCB6C449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42E4773-CF6F-4DC1-8BAE-EF7C65BEA4CC}" type="pres">
      <dgm:prSet presAssocID="{37D344B5-F883-4B83-9B88-F22089C456C2}" presName="sibTrans" presStyleCnt="0"/>
      <dgm:spPr/>
    </dgm:pt>
    <dgm:pt modelId="{D17FFF86-D588-4288-A6CD-2B6419BB5307}" type="pres">
      <dgm:prSet presAssocID="{E7E36286-B318-4A1F-8BCD-82F9A51ADCF5}" presName="compNode" presStyleCnt="0"/>
      <dgm:spPr/>
    </dgm:pt>
    <dgm:pt modelId="{9DEEBA2C-57D3-46B2-AF45-1DCD15B91110}" type="pres">
      <dgm:prSet presAssocID="{E7E36286-B318-4A1F-8BCD-82F9A51ADCF5}" presName="bgRect" presStyleLbl="bgShp" presStyleIdx="2" presStyleCnt="3"/>
      <dgm:spPr/>
    </dgm:pt>
    <dgm:pt modelId="{ADE249A1-4609-4478-A426-C5D14A912D4D}" type="pres">
      <dgm:prSet presAssocID="{E7E36286-B318-4A1F-8BCD-82F9A51ADCF5}" presName="iconRect" presStyleLbl="node1" presStyleIdx="2" presStyleCnt="3"/>
      <dgm:spPr>
        <a:prstGeom prst="hear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/>
    </dgm:pt>
    <dgm:pt modelId="{92FF308C-3D10-4903-B0F1-F53743BDBA12}" type="pres">
      <dgm:prSet presAssocID="{E7E36286-B318-4A1F-8BCD-82F9A51ADCF5}" presName="spaceRect" presStyleCnt="0"/>
      <dgm:spPr/>
    </dgm:pt>
    <dgm:pt modelId="{F3AAF509-9921-4CDD-9F57-406A1FF4C053}" type="pres">
      <dgm:prSet presAssocID="{E7E36286-B318-4A1F-8BCD-82F9A51ADCF5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EF9073EA-63D6-4437-BD0C-C6290373FC5F}" type="presOf" srcId="{C5FCEA79-23B2-4A0D-8587-2DC3668B247E}" destId="{09F587EC-88A9-43EC-97F8-80E2656F1293}" srcOrd="0" destOrd="0" presId="urn:microsoft.com/office/officeart/2018/2/layout/IconVerticalSolidList"/>
    <dgm:cxn modelId="{35E0E757-6F81-45BF-A7A1-9957261CC83E}" srcId="{C5FCEA79-23B2-4A0D-8587-2DC3668B247E}" destId="{321FC3C6-4B42-45D2-B403-5EF5FCB6C449}" srcOrd="1" destOrd="0" parTransId="{FA4D93F3-6783-4423-8E31-594622B1799F}" sibTransId="{37D344B5-F883-4B83-9B88-F22089C456C2}"/>
    <dgm:cxn modelId="{438AD21D-E97F-4D50-A18E-2A0CEABF18DF}" srcId="{C5FCEA79-23B2-4A0D-8587-2DC3668B247E}" destId="{E7E36286-B318-4A1F-8BCD-82F9A51ADCF5}" srcOrd="2" destOrd="0" parTransId="{D0101D18-EF73-4209-B6BB-A6FF58E04922}" sibTransId="{4ED9FB38-FE48-4439-9A5A-97F89BDA5836}"/>
    <dgm:cxn modelId="{31E9A339-0E8D-4009-8924-E7E8736EBB6D}" type="presOf" srcId="{B5B26CEF-778E-46E1-8D20-D5D44BB10ABF}" destId="{2DAE1340-6FD0-41E9-B8DD-C9E38748648C}" srcOrd="0" destOrd="0" presId="urn:microsoft.com/office/officeart/2018/2/layout/IconVerticalSolidList"/>
    <dgm:cxn modelId="{406E13AD-FA17-4537-BDCF-8DD8D7C0D57D}" type="presOf" srcId="{E7E36286-B318-4A1F-8BCD-82F9A51ADCF5}" destId="{F3AAF509-9921-4CDD-9F57-406A1FF4C053}" srcOrd="0" destOrd="0" presId="urn:microsoft.com/office/officeart/2018/2/layout/IconVerticalSolidList"/>
    <dgm:cxn modelId="{64C580CF-075A-4C1E-AC05-9318D2CAD952}" type="presOf" srcId="{321FC3C6-4B42-45D2-B403-5EF5FCB6C449}" destId="{4F808444-1C9D-41E5-85DD-744129BF3D1D}" srcOrd="0" destOrd="0" presId="urn:microsoft.com/office/officeart/2018/2/layout/IconVerticalSolidList"/>
    <dgm:cxn modelId="{280841F3-5CD9-4616-AB24-BC0280E69D5D}" srcId="{C5FCEA79-23B2-4A0D-8587-2DC3668B247E}" destId="{B5B26CEF-778E-46E1-8D20-D5D44BB10ABF}" srcOrd="0" destOrd="0" parTransId="{5A02CB69-B5F9-48E1-A571-0E3F7B1039AD}" sibTransId="{94E77BEA-ED06-4EC2-AF1A-3E3958D8FBDB}"/>
    <dgm:cxn modelId="{AE8BB084-5F47-4050-B4A4-CF63E7DF2046}" type="presParOf" srcId="{09F587EC-88A9-43EC-97F8-80E2656F1293}" destId="{0E2F44EA-EC9C-4421-8FD1-F5F74F3F7C55}" srcOrd="0" destOrd="0" presId="urn:microsoft.com/office/officeart/2018/2/layout/IconVerticalSolidList"/>
    <dgm:cxn modelId="{D9FF5A81-E847-466F-83F8-6CA042A5DAE1}" type="presParOf" srcId="{0E2F44EA-EC9C-4421-8FD1-F5F74F3F7C55}" destId="{90455D58-7997-4BB6-9055-15867EE0B8DD}" srcOrd="0" destOrd="0" presId="urn:microsoft.com/office/officeart/2018/2/layout/IconVerticalSolidList"/>
    <dgm:cxn modelId="{353673BE-EC75-4E14-95D1-2DDDC0CC0823}" type="presParOf" srcId="{0E2F44EA-EC9C-4421-8FD1-F5F74F3F7C55}" destId="{76BFCC8B-8AB2-456A-B646-BF5265DCF46B}" srcOrd="1" destOrd="0" presId="urn:microsoft.com/office/officeart/2018/2/layout/IconVerticalSolidList"/>
    <dgm:cxn modelId="{42DFDE68-FE24-4514-93B1-B470A91ED7BD}" type="presParOf" srcId="{0E2F44EA-EC9C-4421-8FD1-F5F74F3F7C55}" destId="{7AD32D69-E786-4A14-AC44-3924E41BFBF2}" srcOrd="2" destOrd="0" presId="urn:microsoft.com/office/officeart/2018/2/layout/IconVerticalSolidList"/>
    <dgm:cxn modelId="{A3A701D7-5308-4622-9ED2-D92681F4E442}" type="presParOf" srcId="{0E2F44EA-EC9C-4421-8FD1-F5F74F3F7C55}" destId="{2DAE1340-6FD0-41E9-B8DD-C9E38748648C}" srcOrd="3" destOrd="0" presId="urn:microsoft.com/office/officeart/2018/2/layout/IconVerticalSolidList"/>
    <dgm:cxn modelId="{C3D4167C-8777-44F2-8AE9-F6CF58F00A82}" type="presParOf" srcId="{09F587EC-88A9-43EC-97F8-80E2656F1293}" destId="{C70ED91E-3AAB-436D-A21A-AC908552B73D}" srcOrd="1" destOrd="0" presId="urn:microsoft.com/office/officeart/2018/2/layout/IconVerticalSolidList"/>
    <dgm:cxn modelId="{CFEFFC23-E30D-44B2-9014-88044E60B40B}" type="presParOf" srcId="{09F587EC-88A9-43EC-97F8-80E2656F1293}" destId="{AC59777F-C051-4CEC-A4E9-D6088E6B9174}" srcOrd="2" destOrd="0" presId="urn:microsoft.com/office/officeart/2018/2/layout/IconVerticalSolidList"/>
    <dgm:cxn modelId="{9F333C7C-870E-459D-BDF7-9E7FD51F61E4}" type="presParOf" srcId="{AC59777F-C051-4CEC-A4E9-D6088E6B9174}" destId="{B3D07925-B266-4DFB-A63E-338CE9EB205F}" srcOrd="0" destOrd="0" presId="urn:microsoft.com/office/officeart/2018/2/layout/IconVerticalSolidList"/>
    <dgm:cxn modelId="{5E55ABD9-069C-4F96-B4EB-9F8F58AF71DA}" type="presParOf" srcId="{AC59777F-C051-4CEC-A4E9-D6088E6B9174}" destId="{3214D089-53D1-4093-BD66-251F1B203E4C}" srcOrd="1" destOrd="0" presId="urn:microsoft.com/office/officeart/2018/2/layout/IconVerticalSolidList"/>
    <dgm:cxn modelId="{E179CB22-F66B-429C-ACC5-558E0F285433}" type="presParOf" srcId="{AC59777F-C051-4CEC-A4E9-D6088E6B9174}" destId="{7738B029-57CF-4935-931E-C5203C11050F}" srcOrd="2" destOrd="0" presId="urn:microsoft.com/office/officeart/2018/2/layout/IconVerticalSolidList"/>
    <dgm:cxn modelId="{F7757843-67F4-4DC9-834D-E658BB9EF4A9}" type="presParOf" srcId="{AC59777F-C051-4CEC-A4E9-D6088E6B9174}" destId="{4F808444-1C9D-41E5-85DD-744129BF3D1D}" srcOrd="3" destOrd="0" presId="urn:microsoft.com/office/officeart/2018/2/layout/IconVerticalSolidList"/>
    <dgm:cxn modelId="{4348D63D-7CBE-433C-83CB-F1263F72088E}" type="presParOf" srcId="{09F587EC-88A9-43EC-97F8-80E2656F1293}" destId="{542E4773-CF6F-4DC1-8BAE-EF7C65BEA4CC}" srcOrd="3" destOrd="0" presId="urn:microsoft.com/office/officeart/2018/2/layout/IconVerticalSolidList"/>
    <dgm:cxn modelId="{F6398CA7-D7EA-417F-A7B2-DFE2664C5BE0}" type="presParOf" srcId="{09F587EC-88A9-43EC-97F8-80E2656F1293}" destId="{D17FFF86-D588-4288-A6CD-2B6419BB5307}" srcOrd="4" destOrd="0" presId="urn:microsoft.com/office/officeart/2018/2/layout/IconVerticalSolidList"/>
    <dgm:cxn modelId="{A6D30C3C-602C-4FF3-A332-4C3EA9F8F5F9}" type="presParOf" srcId="{D17FFF86-D588-4288-A6CD-2B6419BB5307}" destId="{9DEEBA2C-57D3-46B2-AF45-1DCD15B91110}" srcOrd="0" destOrd="0" presId="urn:microsoft.com/office/officeart/2018/2/layout/IconVerticalSolidList"/>
    <dgm:cxn modelId="{3CB29218-4DDC-41F2-B2EB-6A78CE449148}" type="presParOf" srcId="{D17FFF86-D588-4288-A6CD-2B6419BB5307}" destId="{ADE249A1-4609-4478-A426-C5D14A912D4D}" srcOrd="1" destOrd="0" presId="urn:microsoft.com/office/officeart/2018/2/layout/IconVerticalSolidList"/>
    <dgm:cxn modelId="{E821410C-8DC6-4DCA-9281-6897EB773E72}" type="presParOf" srcId="{D17FFF86-D588-4288-A6CD-2B6419BB5307}" destId="{92FF308C-3D10-4903-B0F1-F53743BDBA12}" srcOrd="2" destOrd="0" presId="urn:microsoft.com/office/officeart/2018/2/layout/IconVerticalSolidList"/>
    <dgm:cxn modelId="{2899FB45-5DE5-4973-97F5-10BF50F28FF3}" type="presParOf" srcId="{D17FFF86-D588-4288-A6CD-2B6419BB5307}" destId="{F3AAF509-9921-4CDD-9F57-406A1FF4C05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FCEA79-23B2-4A0D-8587-2DC3668B247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5B26CEF-778E-46E1-8D20-D5D44BB10ABF}">
      <dgm:prSet/>
      <dgm:spPr/>
      <dgm:t>
        <a:bodyPr/>
        <a:lstStyle/>
        <a:p>
          <a:r>
            <a:rPr lang="en-US" dirty="0" smtClean="0"/>
            <a:t>Things like “for your Thursday”, “welcome to Monday”</a:t>
          </a:r>
          <a:endParaRPr lang="en-US" dirty="0"/>
        </a:p>
      </dgm:t>
    </dgm:pt>
    <dgm:pt modelId="{5A02CB69-B5F9-48E1-A571-0E3F7B1039AD}" type="parTrans" cxnId="{280841F3-5CD9-4616-AB24-BC0280E69D5D}">
      <dgm:prSet/>
      <dgm:spPr/>
      <dgm:t>
        <a:bodyPr/>
        <a:lstStyle/>
        <a:p>
          <a:endParaRPr lang="en-US"/>
        </a:p>
      </dgm:t>
    </dgm:pt>
    <dgm:pt modelId="{94E77BEA-ED06-4EC2-AF1A-3E3958D8FBDB}" type="sibTrans" cxnId="{280841F3-5CD9-4616-AB24-BC0280E69D5D}">
      <dgm:prSet/>
      <dgm:spPr/>
      <dgm:t>
        <a:bodyPr/>
        <a:lstStyle/>
        <a:p>
          <a:endParaRPr lang="en-US"/>
        </a:p>
      </dgm:t>
    </dgm:pt>
    <dgm:pt modelId="{321FC3C6-4B42-45D2-B403-5EF5FCB6C449}">
      <dgm:prSet/>
      <dgm:spPr/>
      <dgm:t>
        <a:bodyPr/>
        <a:lstStyle/>
        <a:p>
          <a:r>
            <a:rPr lang="en-US" dirty="0" smtClean="0"/>
            <a:t>Don’t repeat yourself </a:t>
          </a:r>
          <a:endParaRPr lang="en-US" dirty="0"/>
        </a:p>
      </dgm:t>
    </dgm:pt>
    <dgm:pt modelId="{FA4D93F3-6783-4423-8E31-594622B1799F}" type="parTrans" cxnId="{35E0E757-6F81-45BF-A7A1-9957261CC83E}">
      <dgm:prSet/>
      <dgm:spPr/>
      <dgm:t>
        <a:bodyPr/>
        <a:lstStyle/>
        <a:p>
          <a:endParaRPr lang="en-US"/>
        </a:p>
      </dgm:t>
    </dgm:pt>
    <dgm:pt modelId="{37D344B5-F883-4B83-9B88-F22089C456C2}" type="sibTrans" cxnId="{35E0E757-6F81-45BF-A7A1-9957261CC83E}">
      <dgm:prSet/>
      <dgm:spPr/>
      <dgm:t>
        <a:bodyPr/>
        <a:lstStyle/>
        <a:p>
          <a:endParaRPr lang="en-US"/>
        </a:p>
      </dgm:t>
    </dgm:pt>
    <dgm:pt modelId="{E7E36286-B318-4A1F-8BCD-82F9A51ADCF5}">
      <dgm:prSet/>
      <dgm:spPr/>
      <dgm:t>
        <a:bodyPr/>
        <a:lstStyle/>
        <a:p>
          <a:r>
            <a:rPr lang="en-US" dirty="0" smtClean="0"/>
            <a:t>Allow yourself to hear your habits so you can stop them from getting in the way.</a:t>
          </a:r>
          <a:br>
            <a:rPr lang="en-US" dirty="0" smtClean="0"/>
          </a:br>
          <a:endParaRPr lang="en-US" dirty="0"/>
        </a:p>
      </dgm:t>
    </dgm:pt>
    <dgm:pt modelId="{D0101D18-EF73-4209-B6BB-A6FF58E04922}" type="parTrans" cxnId="{438AD21D-E97F-4D50-A18E-2A0CEABF18DF}">
      <dgm:prSet/>
      <dgm:spPr/>
      <dgm:t>
        <a:bodyPr/>
        <a:lstStyle/>
        <a:p>
          <a:endParaRPr lang="en-US"/>
        </a:p>
      </dgm:t>
    </dgm:pt>
    <dgm:pt modelId="{4ED9FB38-FE48-4439-9A5A-97F89BDA5836}" type="sibTrans" cxnId="{438AD21D-E97F-4D50-A18E-2A0CEABF18DF}">
      <dgm:prSet/>
      <dgm:spPr/>
      <dgm:t>
        <a:bodyPr/>
        <a:lstStyle/>
        <a:p>
          <a:endParaRPr lang="en-US"/>
        </a:p>
      </dgm:t>
    </dgm:pt>
    <dgm:pt modelId="{09F587EC-88A9-43EC-97F8-80E2656F1293}" type="pres">
      <dgm:prSet presAssocID="{C5FCEA79-23B2-4A0D-8587-2DC3668B247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2F44EA-EC9C-4421-8FD1-F5F74F3F7C55}" type="pres">
      <dgm:prSet presAssocID="{B5B26CEF-778E-46E1-8D20-D5D44BB10ABF}" presName="compNode" presStyleCnt="0"/>
      <dgm:spPr/>
    </dgm:pt>
    <dgm:pt modelId="{90455D58-7997-4BB6-9055-15867EE0B8DD}" type="pres">
      <dgm:prSet presAssocID="{B5B26CEF-778E-46E1-8D20-D5D44BB10ABF}" presName="bgRect" presStyleLbl="bgShp" presStyleIdx="0" presStyleCnt="3"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76BFCC8B-8AB2-456A-B646-BF5265DCF46B}" type="pres">
      <dgm:prSet presAssocID="{B5B26CEF-778E-46E1-8D20-D5D44BB10ABF}" presName="iconRect" presStyleLbl="node1" presStyleIdx="0" presStyleCnt="3" custLinFactX="42170" custLinFactY="100000" custLinFactNeighborX="100000" custLinFactNeighborY="147206"/>
      <dgm:spPr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</dgm:spPr>
      <dgm:t>
        <a:bodyPr/>
        <a:lstStyle/>
        <a:p>
          <a:endParaRPr lang="en-US"/>
        </a:p>
      </dgm:t>
      <dgm:extLst/>
    </dgm:pt>
    <dgm:pt modelId="{7AD32D69-E786-4A14-AC44-3924E41BFBF2}" type="pres">
      <dgm:prSet presAssocID="{B5B26CEF-778E-46E1-8D20-D5D44BB10ABF}" presName="spaceRect" presStyleCnt="0"/>
      <dgm:spPr/>
    </dgm:pt>
    <dgm:pt modelId="{2DAE1340-6FD0-41E9-B8DD-C9E38748648C}" type="pres">
      <dgm:prSet presAssocID="{B5B26CEF-778E-46E1-8D20-D5D44BB10ABF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70ED91E-3AAB-436D-A21A-AC908552B73D}" type="pres">
      <dgm:prSet presAssocID="{94E77BEA-ED06-4EC2-AF1A-3E3958D8FBDB}" presName="sibTrans" presStyleCnt="0"/>
      <dgm:spPr/>
    </dgm:pt>
    <dgm:pt modelId="{AC59777F-C051-4CEC-A4E9-D6088E6B9174}" type="pres">
      <dgm:prSet presAssocID="{321FC3C6-4B42-45D2-B403-5EF5FCB6C449}" presName="compNode" presStyleCnt="0"/>
      <dgm:spPr/>
    </dgm:pt>
    <dgm:pt modelId="{B3D07925-B266-4DFB-A63E-338CE9EB205F}" type="pres">
      <dgm:prSet presAssocID="{321FC3C6-4B42-45D2-B403-5EF5FCB6C449}" presName="bgRect" presStyleLbl="bgShp" presStyleIdx="1" presStyleCnt="3"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3214D089-53D1-4093-BD66-251F1B203E4C}" type="pres">
      <dgm:prSet presAssocID="{321FC3C6-4B42-45D2-B403-5EF5FCB6C449}" presName="iconRect" presStyleLbl="node1" presStyleIdx="1" presStyleCnt="3" custAng="0" custLinFactNeighborX="2122" custLinFactNeighborY="4201"/>
      <dgm:spPr>
        <a:prstGeom prst="smileyFac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/>
    </dgm:pt>
    <dgm:pt modelId="{7738B029-57CF-4935-931E-C5203C11050F}" type="pres">
      <dgm:prSet presAssocID="{321FC3C6-4B42-45D2-B403-5EF5FCB6C449}" presName="spaceRect" presStyleCnt="0"/>
      <dgm:spPr/>
    </dgm:pt>
    <dgm:pt modelId="{4F808444-1C9D-41E5-85DD-744129BF3D1D}" type="pres">
      <dgm:prSet presAssocID="{321FC3C6-4B42-45D2-B403-5EF5FCB6C449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42E4773-CF6F-4DC1-8BAE-EF7C65BEA4CC}" type="pres">
      <dgm:prSet presAssocID="{37D344B5-F883-4B83-9B88-F22089C456C2}" presName="sibTrans" presStyleCnt="0"/>
      <dgm:spPr/>
    </dgm:pt>
    <dgm:pt modelId="{D17FFF86-D588-4288-A6CD-2B6419BB5307}" type="pres">
      <dgm:prSet presAssocID="{E7E36286-B318-4A1F-8BCD-82F9A51ADCF5}" presName="compNode" presStyleCnt="0"/>
      <dgm:spPr/>
    </dgm:pt>
    <dgm:pt modelId="{9DEEBA2C-57D3-46B2-AF45-1DCD15B91110}" type="pres">
      <dgm:prSet presAssocID="{E7E36286-B318-4A1F-8BCD-82F9A51ADCF5}" presName="bgRect" presStyleLbl="bgShp" presStyleIdx="2" presStyleCnt="3" custLinFactNeighborX="-23592" custLinFactNeighborY="9337"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ADE249A1-4609-4478-A426-C5D14A912D4D}" type="pres">
      <dgm:prSet presAssocID="{E7E36286-B318-4A1F-8BCD-82F9A51ADCF5}" presName="iconRect" presStyleLbl="node1" presStyleIdx="2" presStyleCnt="3"/>
      <dgm:spPr>
        <a:prstGeom prst="hear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/>
    </dgm:pt>
    <dgm:pt modelId="{92FF308C-3D10-4903-B0F1-F53743BDBA12}" type="pres">
      <dgm:prSet presAssocID="{E7E36286-B318-4A1F-8BCD-82F9A51ADCF5}" presName="spaceRect" presStyleCnt="0"/>
      <dgm:spPr/>
    </dgm:pt>
    <dgm:pt modelId="{F3AAF509-9921-4CDD-9F57-406A1FF4C053}" type="pres">
      <dgm:prSet presAssocID="{E7E36286-B318-4A1F-8BCD-82F9A51ADCF5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EF9073EA-63D6-4437-BD0C-C6290373FC5F}" type="presOf" srcId="{C5FCEA79-23B2-4A0D-8587-2DC3668B247E}" destId="{09F587EC-88A9-43EC-97F8-80E2656F1293}" srcOrd="0" destOrd="0" presId="urn:microsoft.com/office/officeart/2018/2/layout/IconVerticalSolidList"/>
    <dgm:cxn modelId="{35E0E757-6F81-45BF-A7A1-9957261CC83E}" srcId="{C5FCEA79-23B2-4A0D-8587-2DC3668B247E}" destId="{321FC3C6-4B42-45D2-B403-5EF5FCB6C449}" srcOrd="1" destOrd="0" parTransId="{FA4D93F3-6783-4423-8E31-594622B1799F}" sibTransId="{37D344B5-F883-4B83-9B88-F22089C456C2}"/>
    <dgm:cxn modelId="{438AD21D-E97F-4D50-A18E-2A0CEABF18DF}" srcId="{C5FCEA79-23B2-4A0D-8587-2DC3668B247E}" destId="{E7E36286-B318-4A1F-8BCD-82F9A51ADCF5}" srcOrd="2" destOrd="0" parTransId="{D0101D18-EF73-4209-B6BB-A6FF58E04922}" sibTransId="{4ED9FB38-FE48-4439-9A5A-97F89BDA5836}"/>
    <dgm:cxn modelId="{31E9A339-0E8D-4009-8924-E7E8736EBB6D}" type="presOf" srcId="{B5B26CEF-778E-46E1-8D20-D5D44BB10ABF}" destId="{2DAE1340-6FD0-41E9-B8DD-C9E38748648C}" srcOrd="0" destOrd="0" presId="urn:microsoft.com/office/officeart/2018/2/layout/IconVerticalSolidList"/>
    <dgm:cxn modelId="{406E13AD-FA17-4537-BDCF-8DD8D7C0D57D}" type="presOf" srcId="{E7E36286-B318-4A1F-8BCD-82F9A51ADCF5}" destId="{F3AAF509-9921-4CDD-9F57-406A1FF4C053}" srcOrd="0" destOrd="0" presId="urn:microsoft.com/office/officeart/2018/2/layout/IconVerticalSolidList"/>
    <dgm:cxn modelId="{64C580CF-075A-4C1E-AC05-9318D2CAD952}" type="presOf" srcId="{321FC3C6-4B42-45D2-B403-5EF5FCB6C449}" destId="{4F808444-1C9D-41E5-85DD-744129BF3D1D}" srcOrd="0" destOrd="0" presId="urn:microsoft.com/office/officeart/2018/2/layout/IconVerticalSolidList"/>
    <dgm:cxn modelId="{280841F3-5CD9-4616-AB24-BC0280E69D5D}" srcId="{C5FCEA79-23B2-4A0D-8587-2DC3668B247E}" destId="{B5B26CEF-778E-46E1-8D20-D5D44BB10ABF}" srcOrd="0" destOrd="0" parTransId="{5A02CB69-B5F9-48E1-A571-0E3F7B1039AD}" sibTransId="{94E77BEA-ED06-4EC2-AF1A-3E3958D8FBDB}"/>
    <dgm:cxn modelId="{AE8BB084-5F47-4050-B4A4-CF63E7DF2046}" type="presParOf" srcId="{09F587EC-88A9-43EC-97F8-80E2656F1293}" destId="{0E2F44EA-EC9C-4421-8FD1-F5F74F3F7C55}" srcOrd="0" destOrd="0" presId="urn:microsoft.com/office/officeart/2018/2/layout/IconVerticalSolidList"/>
    <dgm:cxn modelId="{D9FF5A81-E847-466F-83F8-6CA042A5DAE1}" type="presParOf" srcId="{0E2F44EA-EC9C-4421-8FD1-F5F74F3F7C55}" destId="{90455D58-7997-4BB6-9055-15867EE0B8DD}" srcOrd="0" destOrd="0" presId="urn:microsoft.com/office/officeart/2018/2/layout/IconVerticalSolidList"/>
    <dgm:cxn modelId="{353673BE-EC75-4E14-95D1-2DDDC0CC0823}" type="presParOf" srcId="{0E2F44EA-EC9C-4421-8FD1-F5F74F3F7C55}" destId="{76BFCC8B-8AB2-456A-B646-BF5265DCF46B}" srcOrd="1" destOrd="0" presId="urn:microsoft.com/office/officeart/2018/2/layout/IconVerticalSolidList"/>
    <dgm:cxn modelId="{42DFDE68-FE24-4514-93B1-B470A91ED7BD}" type="presParOf" srcId="{0E2F44EA-EC9C-4421-8FD1-F5F74F3F7C55}" destId="{7AD32D69-E786-4A14-AC44-3924E41BFBF2}" srcOrd="2" destOrd="0" presId="urn:microsoft.com/office/officeart/2018/2/layout/IconVerticalSolidList"/>
    <dgm:cxn modelId="{A3A701D7-5308-4622-9ED2-D92681F4E442}" type="presParOf" srcId="{0E2F44EA-EC9C-4421-8FD1-F5F74F3F7C55}" destId="{2DAE1340-6FD0-41E9-B8DD-C9E38748648C}" srcOrd="3" destOrd="0" presId="urn:microsoft.com/office/officeart/2018/2/layout/IconVerticalSolidList"/>
    <dgm:cxn modelId="{C3D4167C-8777-44F2-8AE9-F6CF58F00A82}" type="presParOf" srcId="{09F587EC-88A9-43EC-97F8-80E2656F1293}" destId="{C70ED91E-3AAB-436D-A21A-AC908552B73D}" srcOrd="1" destOrd="0" presId="urn:microsoft.com/office/officeart/2018/2/layout/IconVerticalSolidList"/>
    <dgm:cxn modelId="{CFEFFC23-E30D-44B2-9014-88044E60B40B}" type="presParOf" srcId="{09F587EC-88A9-43EC-97F8-80E2656F1293}" destId="{AC59777F-C051-4CEC-A4E9-D6088E6B9174}" srcOrd="2" destOrd="0" presId="urn:microsoft.com/office/officeart/2018/2/layout/IconVerticalSolidList"/>
    <dgm:cxn modelId="{9F333C7C-870E-459D-BDF7-9E7FD51F61E4}" type="presParOf" srcId="{AC59777F-C051-4CEC-A4E9-D6088E6B9174}" destId="{B3D07925-B266-4DFB-A63E-338CE9EB205F}" srcOrd="0" destOrd="0" presId="urn:microsoft.com/office/officeart/2018/2/layout/IconVerticalSolidList"/>
    <dgm:cxn modelId="{5E55ABD9-069C-4F96-B4EB-9F8F58AF71DA}" type="presParOf" srcId="{AC59777F-C051-4CEC-A4E9-D6088E6B9174}" destId="{3214D089-53D1-4093-BD66-251F1B203E4C}" srcOrd="1" destOrd="0" presId="urn:microsoft.com/office/officeart/2018/2/layout/IconVerticalSolidList"/>
    <dgm:cxn modelId="{E179CB22-F66B-429C-ACC5-558E0F285433}" type="presParOf" srcId="{AC59777F-C051-4CEC-A4E9-D6088E6B9174}" destId="{7738B029-57CF-4935-931E-C5203C11050F}" srcOrd="2" destOrd="0" presId="urn:microsoft.com/office/officeart/2018/2/layout/IconVerticalSolidList"/>
    <dgm:cxn modelId="{F7757843-67F4-4DC9-834D-E658BB9EF4A9}" type="presParOf" srcId="{AC59777F-C051-4CEC-A4E9-D6088E6B9174}" destId="{4F808444-1C9D-41E5-85DD-744129BF3D1D}" srcOrd="3" destOrd="0" presId="urn:microsoft.com/office/officeart/2018/2/layout/IconVerticalSolidList"/>
    <dgm:cxn modelId="{4348D63D-7CBE-433C-83CB-F1263F72088E}" type="presParOf" srcId="{09F587EC-88A9-43EC-97F8-80E2656F1293}" destId="{542E4773-CF6F-4DC1-8BAE-EF7C65BEA4CC}" srcOrd="3" destOrd="0" presId="urn:microsoft.com/office/officeart/2018/2/layout/IconVerticalSolidList"/>
    <dgm:cxn modelId="{F6398CA7-D7EA-417F-A7B2-DFE2664C5BE0}" type="presParOf" srcId="{09F587EC-88A9-43EC-97F8-80E2656F1293}" destId="{D17FFF86-D588-4288-A6CD-2B6419BB5307}" srcOrd="4" destOrd="0" presId="urn:microsoft.com/office/officeart/2018/2/layout/IconVerticalSolidList"/>
    <dgm:cxn modelId="{A6D30C3C-602C-4FF3-A332-4C3EA9F8F5F9}" type="presParOf" srcId="{D17FFF86-D588-4288-A6CD-2B6419BB5307}" destId="{9DEEBA2C-57D3-46B2-AF45-1DCD15B91110}" srcOrd="0" destOrd="0" presId="urn:microsoft.com/office/officeart/2018/2/layout/IconVerticalSolidList"/>
    <dgm:cxn modelId="{3CB29218-4DDC-41F2-B2EB-6A78CE449148}" type="presParOf" srcId="{D17FFF86-D588-4288-A6CD-2B6419BB5307}" destId="{ADE249A1-4609-4478-A426-C5D14A912D4D}" srcOrd="1" destOrd="0" presId="urn:microsoft.com/office/officeart/2018/2/layout/IconVerticalSolidList"/>
    <dgm:cxn modelId="{E821410C-8DC6-4DCA-9281-6897EB773E72}" type="presParOf" srcId="{D17FFF86-D588-4288-A6CD-2B6419BB5307}" destId="{92FF308C-3D10-4903-B0F1-F53743BDBA12}" srcOrd="2" destOrd="0" presId="urn:microsoft.com/office/officeart/2018/2/layout/IconVerticalSolidList"/>
    <dgm:cxn modelId="{2899FB45-5DE5-4973-97F5-10BF50F28FF3}" type="presParOf" srcId="{D17FFF86-D588-4288-A6CD-2B6419BB5307}" destId="{F3AAF509-9921-4CDD-9F57-406A1FF4C05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55D58-7997-4BB6-9055-15867EE0B8DD}">
      <dsp:nvSpPr>
        <dsp:cNvPr id="0" name=""/>
        <dsp:cNvSpPr/>
      </dsp:nvSpPr>
      <dsp:spPr>
        <a:xfrm>
          <a:off x="0" y="676"/>
          <a:ext cx="6812280" cy="15828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BFCC8B-8AB2-456A-B646-BF5265DCF46B}">
      <dsp:nvSpPr>
        <dsp:cNvPr id="0" name=""/>
        <dsp:cNvSpPr/>
      </dsp:nvSpPr>
      <dsp:spPr>
        <a:xfrm>
          <a:off x="478806" y="356813"/>
          <a:ext cx="870557" cy="870557"/>
        </a:xfrm>
        <a:prstGeom prst="star5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E1340-6FD0-41E9-B8DD-C9E38748648C}">
      <dsp:nvSpPr>
        <dsp:cNvPr id="0" name=""/>
        <dsp:cNvSpPr/>
      </dsp:nvSpPr>
      <dsp:spPr>
        <a:xfrm>
          <a:off x="1828170" y="676"/>
          <a:ext cx="4984109" cy="1582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516" tIns="167516" rIns="167516" bIns="167516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Your Role </a:t>
          </a:r>
          <a:r>
            <a:rPr lang="en-US" sz="2500" kern="1200"/>
            <a:t>as </a:t>
          </a:r>
          <a:r>
            <a:rPr lang="en-US" sz="2500" kern="1200" smtClean="0"/>
            <a:t>you </a:t>
          </a:r>
          <a:r>
            <a:rPr lang="en-US" sz="2500" kern="1200" dirty="0"/>
            <a:t>tell </a:t>
          </a:r>
          <a:r>
            <a:rPr lang="en-US" sz="2500" kern="1200" dirty="0" smtClean="0"/>
            <a:t>it</a:t>
          </a:r>
          <a:endParaRPr lang="en-US" sz="2500" kern="1200" dirty="0"/>
        </a:p>
      </dsp:txBody>
      <dsp:txXfrm>
        <a:off x="1828170" y="676"/>
        <a:ext cx="4984109" cy="1582831"/>
      </dsp:txXfrm>
    </dsp:sp>
    <dsp:sp modelId="{B3D07925-B266-4DFB-A63E-338CE9EB205F}">
      <dsp:nvSpPr>
        <dsp:cNvPr id="0" name=""/>
        <dsp:cNvSpPr/>
      </dsp:nvSpPr>
      <dsp:spPr>
        <a:xfrm>
          <a:off x="0" y="1979216"/>
          <a:ext cx="6812280" cy="15828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4D089-53D1-4093-BD66-251F1B203E4C}">
      <dsp:nvSpPr>
        <dsp:cNvPr id="0" name=""/>
        <dsp:cNvSpPr/>
      </dsp:nvSpPr>
      <dsp:spPr>
        <a:xfrm>
          <a:off x="478806" y="2335353"/>
          <a:ext cx="870557" cy="870557"/>
        </a:xfrm>
        <a:prstGeom prst="smileyFace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08444-1C9D-41E5-85DD-744129BF3D1D}">
      <dsp:nvSpPr>
        <dsp:cNvPr id="0" name=""/>
        <dsp:cNvSpPr/>
      </dsp:nvSpPr>
      <dsp:spPr>
        <a:xfrm>
          <a:off x="1828170" y="1979216"/>
          <a:ext cx="4984109" cy="1582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516" tIns="167516" rIns="167516" bIns="167516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What matters </a:t>
          </a:r>
          <a:r>
            <a:rPr lang="en-US" sz="2500" i="1" kern="1200" dirty="0" smtClean="0"/>
            <a:t>most</a:t>
          </a:r>
          <a:r>
            <a:rPr lang="en-US" sz="2500" kern="1200" dirty="0" smtClean="0"/>
            <a:t> to your listener TODAY?</a:t>
          </a:r>
          <a:endParaRPr lang="en-US" sz="2500" kern="1200" dirty="0"/>
        </a:p>
      </dsp:txBody>
      <dsp:txXfrm>
        <a:off x="1828170" y="1979216"/>
        <a:ext cx="4984109" cy="1582831"/>
      </dsp:txXfrm>
    </dsp:sp>
    <dsp:sp modelId="{9DEEBA2C-57D3-46B2-AF45-1DCD15B91110}">
      <dsp:nvSpPr>
        <dsp:cNvPr id="0" name=""/>
        <dsp:cNvSpPr/>
      </dsp:nvSpPr>
      <dsp:spPr>
        <a:xfrm>
          <a:off x="0" y="3957755"/>
          <a:ext cx="6812280" cy="15828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E249A1-4609-4478-A426-C5D14A912D4D}">
      <dsp:nvSpPr>
        <dsp:cNvPr id="0" name=""/>
        <dsp:cNvSpPr/>
      </dsp:nvSpPr>
      <dsp:spPr>
        <a:xfrm>
          <a:off x="478806" y="4313892"/>
          <a:ext cx="870557" cy="870557"/>
        </a:xfrm>
        <a:prstGeom prst="hear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AAF509-9921-4CDD-9F57-406A1FF4C053}">
      <dsp:nvSpPr>
        <dsp:cNvPr id="0" name=""/>
        <dsp:cNvSpPr/>
      </dsp:nvSpPr>
      <dsp:spPr>
        <a:xfrm>
          <a:off x="1828170" y="3957755"/>
          <a:ext cx="4984109" cy="1582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516" tIns="167516" rIns="167516" bIns="167516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Where are you going with it?</a:t>
          </a:r>
          <a:endParaRPr lang="en-US" sz="2500" kern="1200" dirty="0"/>
        </a:p>
      </dsp:txBody>
      <dsp:txXfrm>
        <a:off x="1828170" y="3957755"/>
        <a:ext cx="4984109" cy="15828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55D58-7997-4BB6-9055-15867EE0B8DD}">
      <dsp:nvSpPr>
        <dsp:cNvPr id="0" name=""/>
        <dsp:cNvSpPr/>
      </dsp:nvSpPr>
      <dsp:spPr>
        <a:xfrm>
          <a:off x="0" y="676"/>
          <a:ext cx="6812280" cy="158283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BFCC8B-8AB2-456A-B646-BF5265DCF46B}">
      <dsp:nvSpPr>
        <dsp:cNvPr id="0" name=""/>
        <dsp:cNvSpPr/>
      </dsp:nvSpPr>
      <dsp:spPr>
        <a:xfrm>
          <a:off x="1716478" y="2508883"/>
          <a:ext cx="870557" cy="870557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E1340-6FD0-41E9-B8DD-C9E38748648C}">
      <dsp:nvSpPr>
        <dsp:cNvPr id="0" name=""/>
        <dsp:cNvSpPr/>
      </dsp:nvSpPr>
      <dsp:spPr>
        <a:xfrm>
          <a:off x="1828170" y="676"/>
          <a:ext cx="4984109" cy="1582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516" tIns="167516" rIns="167516" bIns="16751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Things like “for your Thursday”, “welcome to Monday”</a:t>
          </a:r>
          <a:endParaRPr lang="en-US" sz="2300" kern="1200" dirty="0"/>
        </a:p>
      </dsp:txBody>
      <dsp:txXfrm>
        <a:off x="1828170" y="676"/>
        <a:ext cx="4984109" cy="1582831"/>
      </dsp:txXfrm>
    </dsp:sp>
    <dsp:sp modelId="{B3D07925-B266-4DFB-A63E-338CE9EB205F}">
      <dsp:nvSpPr>
        <dsp:cNvPr id="0" name=""/>
        <dsp:cNvSpPr/>
      </dsp:nvSpPr>
      <dsp:spPr>
        <a:xfrm>
          <a:off x="0" y="1979216"/>
          <a:ext cx="6812280" cy="1582831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4D089-53D1-4093-BD66-251F1B203E4C}">
      <dsp:nvSpPr>
        <dsp:cNvPr id="0" name=""/>
        <dsp:cNvSpPr/>
      </dsp:nvSpPr>
      <dsp:spPr>
        <a:xfrm>
          <a:off x="497279" y="2371925"/>
          <a:ext cx="870557" cy="870557"/>
        </a:xfrm>
        <a:prstGeom prst="smileyFac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08444-1C9D-41E5-85DD-744129BF3D1D}">
      <dsp:nvSpPr>
        <dsp:cNvPr id="0" name=""/>
        <dsp:cNvSpPr/>
      </dsp:nvSpPr>
      <dsp:spPr>
        <a:xfrm>
          <a:off x="1828170" y="1979216"/>
          <a:ext cx="4984109" cy="1582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516" tIns="167516" rIns="167516" bIns="16751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Don’t repeat yourself </a:t>
          </a:r>
          <a:endParaRPr lang="en-US" sz="2300" kern="1200" dirty="0"/>
        </a:p>
      </dsp:txBody>
      <dsp:txXfrm>
        <a:off x="1828170" y="1979216"/>
        <a:ext cx="4984109" cy="1582831"/>
      </dsp:txXfrm>
    </dsp:sp>
    <dsp:sp modelId="{9DEEBA2C-57D3-46B2-AF45-1DCD15B91110}">
      <dsp:nvSpPr>
        <dsp:cNvPr id="0" name=""/>
        <dsp:cNvSpPr/>
      </dsp:nvSpPr>
      <dsp:spPr>
        <a:xfrm>
          <a:off x="0" y="3958432"/>
          <a:ext cx="6812280" cy="1582831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E249A1-4609-4478-A426-C5D14A912D4D}">
      <dsp:nvSpPr>
        <dsp:cNvPr id="0" name=""/>
        <dsp:cNvSpPr/>
      </dsp:nvSpPr>
      <dsp:spPr>
        <a:xfrm>
          <a:off x="478806" y="4313892"/>
          <a:ext cx="870557" cy="870557"/>
        </a:xfrm>
        <a:prstGeom prst="hear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AAF509-9921-4CDD-9F57-406A1FF4C053}">
      <dsp:nvSpPr>
        <dsp:cNvPr id="0" name=""/>
        <dsp:cNvSpPr/>
      </dsp:nvSpPr>
      <dsp:spPr>
        <a:xfrm>
          <a:off x="1828170" y="3957755"/>
          <a:ext cx="4984109" cy="1582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516" tIns="167516" rIns="167516" bIns="16751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Allow yourself to hear your habits so you can stop them from getting in the way.</a:t>
          </a:r>
          <a:br>
            <a:rPr lang="en-US" sz="2300" kern="1200" dirty="0" smtClean="0"/>
          </a:br>
          <a:endParaRPr lang="en-US" sz="2300" kern="1200" dirty="0"/>
        </a:p>
      </dsp:txBody>
      <dsp:txXfrm>
        <a:off x="1828170" y="3957755"/>
        <a:ext cx="4984109" cy="1582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2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8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37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4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1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4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9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3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3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81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0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="" xmlns:a16="http://schemas.microsoft.com/office/drawing/2014/main" xmlns:p16="http://schemas.microsoft.com/office/powerpoint/2015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EFC335-2C93-BC42-753B-9DFE390C40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" t="2666" r="8352" b="-3540"/>
          <a:stretch/>
        </p:blipFill>
        <p:spPr>
          <a:xfrm flipH="1">
            <a:off x="-182880" y="0"/>
            <a:ext cx="15544800" cy="71323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="" xmlns:a16="http://schemas.microsoft.com/office/drawing/2014/main" xmlns:p16="http://schemas.microsoft.com/office/powerpoint/2015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010912" y="1964093"/>
            <a:ext cx="6385560" cy="3204134"/>
          </a:xfrm>
        </p:spPr>
        <p:txBody>
          <a:bodyPr anchor="b">
            <a:normAutofit/>
          </a:bodyPr>
          <a:lstStyle/>
          <a:p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Mastering the Art of Radio Hosting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="" xmlns:a16="http://schemas.microsoft.com/office/drawing/2014/main" xmlns:p16="http://schemas.microsoft.com/office/powerpoint/2015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16="http://schemas.microsoft.com/office/drawing/2014/main" xmlns:p16="http://schemas.microsoft.com/office/powerpoint/2015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44606" y="4556064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EWTN RADIO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84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="" xmlns:a16="http://schemas.microsoft.com/office/drawing/2014/main" xmlns:p16="http://schemas.microsoft.com/office/powerpoint/2015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en-US" sz="5200"/>
              <a:t>EGG Reps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071C34-14C8-643F-E162-F651182A0A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68" t="135" r="7445" b="-138"/>
          <a:stretch/>
        </p:blipFill>
        <p:spPr>
          <a:xfrm>
            <a:off x="277931" y="-77719"/>
            <a:ext cx="4505305" cy="68579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="" xmlns:a16="http://schemas.microsoft.com/office/drawing/2014/main" xmlns:p16="http://schemas.microsoft.com/office/powerpoint/2015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="" xmlns:a16="http://schemas.microsoft.com/office/drawing/2014/main" xmlns:p16="http://schemas.microsoft.com/office/powerpoint/2015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080216" y="3351276"/>
            <a:ext cx="6272784" cy="2825686"/>
          </a:xfrm>
        </p:spPr>
        <p:txBody>
          <a:bodyPr>
            <a:normAutofit/>
          </a:bodyPr>
          <a:lstStyle/>
          <a:p>
            <a:pPr lvl="0"/>
            <a:r>
              <a:rPr lang="en-US" sz="1800" dirty="0"/>
              <a:t>Pick the 2 things that effect your show and work on that</a:t>
            </a:r>
          </a:p>
          <a:p>
            <a:pPr lvl="0"/>
            <a:r>
              <a:rPr lang="en-US" sz="1800" b="1" dirty="0"/>
              <a:t>Motto: If less is MORE than more is TOO MUCH!</a:t>
            </a:r>
          </a:p>
        </p:txBody>
      </p:sp>
    </p:spTree>
    <p:extLst>
      <p:ext uri="{BB962C8B-B14F-4D97-AF65-F5344CB8AC3E}">
        <p14:creationId xmlns:p14="http://schemas.microsoft.com/office/powerpoint/2010/main" val="193565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p!!Rectangle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="" xmlns:a16="http://schemas.microsoft.com/office/drawing/2014/main" xmlns:p16="http://schemas.microsoft.com/office/powerpoint/2015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751BB8-DE82-9068-E691-F12BA8684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"/>
            <a:ext cx="12191999" cy="6857990"/>
          </a:xfrm>
          <a:prstGeom prst="rect">
            <a:avLst/>
          </a:prstGeom>
        </p:spPr>
      </p:pic>
      <p:sp>
        <p:nvSpPr>
          <p:cNvPr id="11" name="m!!text rectangle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="" xmlns:a16="http://schemas.microsoft.com/office/drawing/2014/main" xmlns:p16="http://schemas.microsoft.com/office/powerpoint/2015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849387" y="4907629"/>
            <a:ext cx="5853085" cy="1185353"/>
          </a:xfrm>
        </p:spPr>
        <p:txBody>
          <a:bodyPr anchor="ctr">
            <a:normAutofit/>
          </a:bodyPr>
          <a:lstStyle/>
          <a:p>
            <a:r>
              <a:rPr lang="en-US" sz="5200" dirty="0" smtClean="0"/>
              <a:t>ATTN: Producers!</a:t>
            </a:r>
            <a:endParaRPr lang="en-US" sz="5200" dirty="0"/>
          </a:p>
        </p:txBody>
      </p:sp>
      <p:sp>
        <p:nvSpPr>
          <p:cNvPr id="13" name="m!!accent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="" xmlns:a16="http://schemas.microsoft.com/office/drawing/2014/main" xmlns:p16="http://schemas.microsoft.com/office/powerpoint/2015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="" xmlns:a16="http://schemas.microsoft.com/office/drawing/2014/main" xmlns:p16="http://schemas.microsoft.com/office/powerpoint/2015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382" y="665018"/>
            <a:ext cx="548961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i="1" dirty="0" smtClean="0">
                <a:latin typeface="Acier BAT Text Solid" panose="02000000000000000000" pitchFamily="50" charset="0"/>
              </a:rPr>
              <a:t>-Bells </a:t>
            </a:r>
            <a:r>
              <a:rPr lang="en-US" sz="5200" i="1" dirty="0">
                <a:latin typeface="Acier BAT Text Solid" panose="02000000000000000000" pitchFamily="50" charset="0"/>
              </a:rPr>
              <a:t>&amp; Whistles </a:t>
            </a:r>
            <a:r>
              <a:rPr lang="en-US" sz="5200" i="1" dirty="0" smtClean="0">
                <a:latin typeface="Acier BAT Text Solid" panose="02000000000000000000" pitchFamily="50" charset="0"/>
              </a:rPr>
              <a:t>matter</a:t>
            </a:r>
            <a:endParaRPr lang="en-US" sz="5200" dirty="0" smtClean="0">
              <a:latin typeface="Acier BAT Text Solid" panose="02000000000000000000" pitchFamily="50" charset="0"/>
            </a:endParaRPr>
          </a:p>
          <a:p>
            <a:r>
              <a:rPr lang="en-US" sz="5200" i="1" dirty="0" smtClean="0">
                <a:latin typeface="Acier BAT Text Solid" panose="02000000000000000000" pitchFamily="50" charset="0"/>
              </a:rPr>
              <a:t>-Imaging Enhances</a:t>
            </a:r>
            <a:endParaRPr lang="en-US" sz="5200" dirty="0">
              <a:latin typeface="Acier BAT Text Solid" panose="02000000000000000000" pitchFamily="50" charset="0"/>
            </a:endParaRPr>
          </a:p>
          <a:p>
            <a:r>
              <a:rPr lang="en-US" sz="5200" i="1" dirty="0" smtClean="0">
                <a:latin typeface="Acier BAT Text Solid" panose="02000000000000000000" pitchFamily="50" charset="0"/>
              </a:rPr>
              <a:t>-Listen </a:t>
            </a:r>
            <a:r>
              <a:rPr lang="en-US" sz="5200" i="1" dirty="0">
                <a:latin typeface="Acier BAT Text Solid" panose="02000000000000000000" pitchFamily="50" charset="0"/>
              </a:rPr>
              <a:t>to your producer!</a:t>
            </a:r>
            <a:r>
              <a:rPr lang="en-US" sz="5200" dirty="0">
                <a:latin typeface="Acier BAT Text Solid" panose="02000000000000000000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178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p!!Rectangle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="" xmlns:a16="http://schemas.microsoft.com/office/drawing/2014/main" xmlns:p16="http://schemas.microsoft.com/office/powerpoint/2015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751BB8-DE82-9068-E691-F12BA8684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11" name="m!!text rectangle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="" xmlns:a16="http://schemas.microsoft.com/office/drawing/2014/main" xmlns:p16="http://schemas.microsoft.com/office/powerpoint/2015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615978" y="4907628"/>
            <a:ext cx="5853085" cy="1185353"/>
          </a:xfrm>
        </p:spPr>
        <p:txBody>
          <a:bodyPr anchor="ctr">
            <a:normAutofit/>
          </a:bodyPr>
          <a:lstStyle/>
          <a:p>
            <a:r>
              <a:rPr lang="en-US" sz="2600" dirty="0" smtClean="0"/>
              <a:t>EMAIL: AMCKAY@EWTN.COM</a:t>
            </a:r>
            <a:endParaRPr lang="en-US" sz="2600" dirty="0"/>
          </a:p>
        </p:txBody>
      </p:sp>
      <p:sp>
        <p:nvSpPr>
          <p:cNvPr id="13" name="m!!accent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="" xmlns:a16="http://schemas.microsoft.com/office/drawing/2014/main" xmlns:p16="http://schemas.microsoft.com/office/powerpoint/2015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="" xmlns:a16="http://schemas.microsoft.com/office/drawing/2014/main" xmlns:p16="http://schemas.microsoft.com/office/powerpoint/2015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3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="" xmlns:a16="http://schemas.microsoft.com/office/drawing/2014/main" xmlns:p16="http://schemas.microsoft.com/office/powerpoint/2015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en-US" sz="5200" dirty="0"/>
              <a:t>Mastering the Art of Radio Hosting</a:t>
            </a:r>
          </a:p>
        </p:txBody>
      </p:sp>
      <p:pic>
        <p:nvPicPr>
          <p:cNvPr id="6" name="Picture 5" descr="Hand reaching out to light">
            <a:extLst>
              <a:ext uri="{FF2B5EF4-FFF2-40B4-BE49-F238E27FC236}">
                <a16:creationId xmlns:a16="http://schemas.microsoft.com/office/drawing/2014/main" id="{31B1FE0C-4FCC-2D6F-C46B-024155E852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93" r="43720" b="-3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12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="" xmlns:a16="http://schemas.microsoft.com/office/drawing/2014/main" xmlns:p16="http://schemas.microsoft.com/office/powerpoint/2015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="" xmlns:a16="http://schemas.microsoft.com/office/drawing/2014/main" xmlns:p16="http://schemas.microsoft.com/office/powerpoint/2015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080216" y="3351276"/>
            <a:ext cx="6272784" cy="2825686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1400" dirty="0"/>
              <a:t>Rule #1: Talk as if you are talking to 1 </a:t>
            </a:r>
            <a:r>
              <a:rPr lang="en-US" sz="1400" dirty="0" smtClean="0"/>
              <a:t>person</a:t>
            </a:r>
            <a:endParaRPr lang="en-US" sz="1400" dirty="0"/>
          </a:p>
          <a:p>
            <a:pPr lvl="0">
              <a:lnSpc>
                <a:spcPct val="100000"/>
              </a:lnSpc>
            </a:pPr>
            <a:r>
              <a:rPr lang="en-US" sz="1400" dirty="0"/>
              <a:t>Rule #2: Content is King!</a:t>
            </a:r>
          </a:p>
          <a:p>
            <a:pPr lvl="0">
              <a:lnSpc>
                <a:spcPct val="100000"/>
              </a:lnSpc>
            </a:pPr>
            <a:r>
              <a:rPr lang="en-US" sz="1400" dirty="0"/>
              <a:t>Rule #3: Spotlighting the listeners </a:t>
            </a:r>
            <a:endParaRPr lang="en-US" sz="1400" dirty="0" smtClean="0"/>
          </a:p>
          <a:p>
            <a:pPr lvl="0">
              <a:lnSpc>
                <a:spcPct val="100000"/>
              </a:lnSpc>
            </a:pPr>
            <a:r>
              <a:rPr lang="en-US" sz="1400" dirty="0" smtClean="0"/>
              <a:t>Rule </a:t>
            </a:r>
            <a:r>
              <a:rPr lang="en-US" sz="1400" dirty="0"/>
              <a:t>#4: Make Appointments </a:t>
            </a:r>
            <a:endParaRPr lang="en-US" sz="1400" dirty="0" smtClean="0"/>
          </a:p>
          <a:p>
            <a:pPr lvl="0">
              <a:lnSpc>
                <a:spcPct val="100000"/>
              </a:lnSpc>
            </a:pPr>
            <a:r>
              <a:rPr lang="en-US" sz="1400" dirty="0" smtClean="0"/>
              <a:t>Rule </a:t>
            </a:r>
            <a:r>
              <a:rPr lang="en-US" sz="1400" dirty="0"/>
              <a:t>#5: Watch your tone!</a:t>
            </a:r>
          </a:p>
          <a:p>
            <a:pPr lvl="0">
              <a:lnSpc>
                <a:spcPct val="100000"/>
              </a:lnSpc>
            </a:pPr>
            <a:r>
              <a:rPr lang="en-US" sz="1400" dirty="0"/>
              <a:t>Rule </a:t>
            </a:r>
            <a:r>
              <a:rPr lang="en-US" sz="1400" dirty="0" smtClean="0"/>
              <a:t>#6: </a:t>
            </a:r>
            <a:r>
              <a:rPr lang="en-US" sz="1400" dirty="0"/>
              <a:t>Reveal Yourself </a:t>
            </a:r>
          </a:p>
          <a:p>
            <a:pPr lvl="0">
              <a:lnSpc>
                <a:spcPct val="100000"/>
              </a:lnSpc>
            </a:pPr>
            <a:r>
              <a:rPr lang="en-US" sz="1400" dirty="0"/>
              <a:t>Rule </a:t>
            </a:r>
            <a:r>
              <a:rPr lang="en-US" sz="1400" dirty="0" smtClean="0"/>
              <a:t>#7: </a:t>
            </a:r>
            <a:r>
              <a:rPr lang="en-US" sz="1400" dirty="0"/>
              <a:t>Have Fun</a:t>
            </a:r>
          </a:p>
          <a:p>
            <a:pPr marL="0" lvl="0" indent="0" algn="ctr">
              <a:lnSpc>
                <a:spcPct val="100000"/>
              </a:lnSpc>
              <a:buNone/>
            </a:pPr>
            <a:r>
              <a:rPr lang="en-US" sz="1400" b="1" dirty="0"/>
              <a:t>You may be the ONLY Jesus someone sees today!</a:t>
            </a:r>
          </a:p>
        </p:txBody>
      </p:sp>
    </p:spTree>
    <p:extLst>
      <p:ext uri="{BB962C8B-B14F-4D97-AF65-F5344CB8AC3E}">
        <p14:creationId xmlns:p14="http://schemas.microsoft.com/office/powerpoint/2010/main" val="419819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="" xmlns:a16="http://schemas.microsoft.com/office/drawing/2014/main" xmlns:p16="http://schemas.microsoft.com/office/powerpoint/2015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="" xmlns:a16="http://schemas.microsoft.com/office/drawing/2014/main" xmlns:p16="http://schemas.microsoft.com/office/powerpoint/2015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p!!Rectangle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="" xmlns:a16="http://schemas.microsoft.com/office/drawing/2014/main" xmlns:p16="http://schemas.microsoft.com/office/powerpoint/2015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F29AEA-F55E-84B2-1D19-9AFE32B27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"/>
            <a:ext cx="12191999" cy="6857990"/>
          </a:xfrm>
          <a:prstGeom prst="rect">
            <a:avLst/>
          </a:prstGeom>
        </p:spPr>
      </p:pic>
      <p:sp>
        <p:nvSpPr>
          <p:cNvPr id="16" name="m!!text rectangle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="" xmlns:a16="http://schemas.microsoft.com/office/drawing/2014/main" xmlns:p16="http://schemas.microsoft.com/office/powerpoint/2015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849388" y="4907629"/>
            <a:ext cx="3212386" cy="11853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/>
              <a:t>Show Prep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9403912" y="4907629"/>
            <a:ext cx="2228641" cy="11853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lvl="0" indent="0">
              <a:buNone/>
            </a:pPr>
            <a:r>
              <a:rPr lang="en-US" sz="1700"/>
              <a:t>PREP IS LIFE!</a:t>
            </a:r>
          </a:p>
        </p:txBody>
      </p:sp>
      <p:sp>
        <p:nvSpPr>
          <p:cNvPr id="18" name="m!!accent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="" xmlns:a16="http://schemas.microsoft.com/office/drawing/2014/main" xmlns:p16="http://schemas.microsoft.com/office/powerpoint/2015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="" xmlns:a16="http://schemas.microsoft.com/office/drawing/2014/main" xmlns:p16="http://schemas.microsoft.com/office/powerpoint/2015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11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="" xmlns:a16="http://schemas.microsoft.com/office/drawing/2014/main" xmlns:p16="http://schemas.microsoft.com/office/powerpoint/2015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4867779" y="601133"/>
            <a:ext cx="6272784" cy="1535051"/>
          </a:xfrm>
        </p:spPr>
        <p:txBody>
          <a:bodyPr anchor="b">
            <a:normAutofit/>
          </a:bodyPr>
          <a:lstStyle/>
          <a:p>
            <a:r>
              <a:rPr lang="en-US" sz="3200" dirty="0" smtClean="0"/>
              <a:t>SHOW PREP </a:t>
            </a:r>
            <a:r>
              <a:rPr lang="en-US" sz="3200" dirty="0" smtClean="0"/>
              <a:t>CHECKLIST: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431236-C996-D4EC-983A-0FE6A67954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" y="1777060"/>
            <a:ext cx="4505305" cy="3303890"/>
          </a:xfrm>
          <a:prstGeom prst="rect">
            <a:avLst/>
          </a:prstGeom>
        </p:spPr>
      </p:pic>
      <p:sp>
        <p:nvSpPr>
          <p:cNvPr id="12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="" xmlns:a16="http://schemas.microsoft.com/office/drawing/2014/main" xmlns:p16="http://schemas.microsoft.com/office/powerpoint/2015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="" xmlns:a16="http://schemas.microsoft.com/office/drawing/2014/main" xmlns:p16="http://schemas.microsoft.com/office/powerpoint/2015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044402" y="2953829"/>
            <a:ext cx="6272784" cy="282568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+News</a:t>
            </a:r>
            <a:br>
              <a:rPr lang="en-US" dirty="0" smtClean="0"/>
            </a:br>
            <a:r>
              <a:rPr lang="en-US" dirty="0" smtClean="0"/>
              <a:t>     -</a:t>
            </a:r>
            <a:r>
              <a:rPr lang="en-US" dirty="0" smtClean="0"/>
              <a:t>Economy</a:t>
            </a:r>
            <a:r>
              <a:rPr lang="en-US" dirty="0"/>
              <a:t>, </a:t>
            </a:r>
            <a:r>
              <a:rPr lang="en-US" dirty="0" smtClean="0"/>
              <a:t>Entertainment, Relationships </a:t>
            </a:r>
            <a:r>
              <a:rPr lang="en-US" dirty="0"/>
              <a:t>(kids &amp; </a:t>
            </a:r>
            <a:r>
              <a:rPr lang="en-US" dirty="0" smtClean="0"/>
              <a:t>pets </a:t>
            </a:r>
            <a:r>
              <a:rPr lang="en-US" dirty="0"/>
              <a:t>included)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+Social Media</a:t>
            </a:r>
            <a:br>
              <a:rPr lang="en-US" dirty="0" smtClean="0"/>
            </a:br>
            <a:r>
              <a:rPr lang="en-US" dirty="0" smtClean="0"/>
              <a:t>+Grocery </a:t>
            </a:r>
            <a:r>
              <a:rPr lang="en-US" dirty="0"/>
              <a:t>store </a:t>
            </a:r>
            <a:r>
              <a:rPr lang="en-US" dirty="0" smtClean="0"/>
              <a:t>conversations</a:t>
            </a:r>
            <a:br>
              <a:rPr lang="en-US" dirty="0" smtClean="0"/>
            </a:br>
            <a:r>
              <a:rPr lang="en-US" dirty="0" smtClean="0"/>
              <a:t>+Dinner Table</a:t>
            </a:r>
            <a:br>
              <a:rPr lang="en-US" dirty="0" smtClean="0"/>
            </a:br>
            <a:r>
              <a:rPr lang="en-US" dirty="0" smtClean="0"/>
              <a:t>+The </a:t>
            </a:r>
            <a:r>
              <a:rPr lang="en-US" dirty="0"/>
              <a:t>Liturgy </a:t>
            </a:r>
            <a:r>
              <a:rPr lang="en-US" dirty="0" smtClean="0"/>
              <a:t>Calendar</a:t>
            </a:r>
            <a:br>
              <a:rPr lang="en-US" dirty="0" smtClean="0"/>
            </a:br>
            <a:r>
              <a:rPr lang="en-US" dirty="0" smtClean="0"/>
              <a:t>+Things </a:t>
            </a:r>
            <a:r>
              <a:rPr lang="en-US" dirty="0"/>
              <a:t>that birth out of the show.</a:t>
            </a:r>
            <a:br>
              <a:rPr lang="en-US" dirty="0"/>
            </a:br>
            <a:endParaRPr lang="en-US" dirty="0" smtClean="0"/>
          </a:p>
          <a:p>
            <a:r>
              <a:rPr lang="en-US" b="1" dirty="0" smtClean="0"/>
              <a:t>Simple </a:t>
            </a:r>
            <a:r>
              <a:rPr lang="en-US" b="1" dirty="0"/>
              <a:t>Prep Checklist: Transparent</a:t>
            </a:r>
            <a:endParaRPr lang="en-US" dirty="0"/>
          </a:p>
          <a:p>
            <a:r>
              <a:rPr lang="en-US" b="1" dirty="0" smtClean="0"/>
              <a:t>Brand | Trends | Agenda | Superstar</a:t>
            </a:r>
            <a:r>
              <a:rPr lang="en-US" b="1" dirty="0"/>
              <a:t> </a:t>
            </a:r>
            <a:endParaRPr lang="en-US" dirty="0"/>
          </a:p>
          <a:p>
            <a:pPr marL="0" lv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8392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="" xmlns:a16="http://schemas.microsoft.com/office/drawing/2014/main" xmlns:p16="http://schemas.microsoft.com/office/powerpoint/2015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431236-C996-D4EC-983A-0FE6A67954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11427" y="-267824"/>
            <a:ext cx="20669250" cy="13779497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628856" y="1210895"/>
            <a:ext cx="6272784" cy="1535051"/>
          </a:xfrm>
        </p:spPr>
        <p:txBody>
          <a:bodyPr anchor="b">
            <a:normAutofit/>
          </a:bodyPr>
          <a:lstStyle/>
          <a:p>
            <a:r>
              <a:rPr lang="en-US" sz="5200" dirty="0"/>
              <a:t>What is your camera angle?</a:t>
            </a:r>
          </a:p>
        </p:txBody>
      </p:sp>
      <p:sp>
        <p:nvSpPr>
          <p:cNvPr id="12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="" xmlns:a16="http://schemas.microsoft.com/office/drawing/2014/main" xmlns:p16="http://schemas.microsoft.com/office/powerpoint/2015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="" xmlns:a16="http://schemas.microsoft.com/office/drawing/2014/main" xmlns:p16="http://schemas.microsoft.com/office/powerpoint/2015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560507" y="3127866"/>
            <a:ext cx="6272784" cy="2825686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hat is most </a:t>
            </a:r>
            <a:r>
              <a:rPr lang="en-US" dirty="0">
                <a:solidFill>
                  <a:schemeClr val="bg1"/>
                </a:solidFill>
              </a:rPr>
              <a:t>compelling view of what’s happening in the </a:t>
            </a:r>
            <a:r>
              <a:rPr lang="en-US" dirty="0" smtClean="0">
                <a:solidFill>
                  <a:schemeClr val="bg1"/>
                </a:solidFill>
              </a:rPr>
              <a:t>scene?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1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="" xmlns:a16="http://schemas.microsoft.com/office/drawing/2014/main" xmlns:p16="http://schemas.microsoft.com/office/powerpoint/2015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431236-C996-D4EC-983A-0FE6A6795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5710" y="-267855"/>
            <a:ext cx="12820073" cy="8246243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628856" y="1210895"/>
            <a:ext cx="6272784" cy="1535051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Understand the Emotions of the Topics</a:t>
            </a:r>
            <a:endParaRPr lang="en-US" sz="5200" dirty="0">
              <a:solidFill>
                <a:schemeClr val="bg1"/>
              </a:solidFill>
            </a:endParaRPr>
          </a:p>
        </p:txBody>
      </p:sp>
      <p:sp>
        <p:nvSpPr>
          <p:cNvPr id="12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="" xmlns:a16="http://schemas.microsoft.com/office/drawing/2014/main" xmlns:p16="http://schemas.microsoft.com/office/powerpoint/2015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="" xmlns:a16="http://schemas.microsoft.com/office/drawing/2014/main" xmlns:p16="http://schemas.microsoft.com/office/powerpoint/2015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560507" y="3127866"/>
            <a:ext cx="6272784" cy="2825686"/>
          </a:xfrm>
        </p:spPr>
        <p:txBody>
          <a:bodyPr>
            <a:normAutofit/>
          </a:bodyPr>
          <a:lstStyle/>
          <a:p>
            <a:pPr lvl="0" algn="r"/>
            <a:r>
              <a:rPr lang="en-US" sz="1800" b="1" dirty="0">
                <a:solidFill>
                  <a:schemeClr val="bg1"/>
                </a:solidFill>
              </a:rPr>
              <a:t>Understand the Emotions of the Topics Be the Moon, Not the Sun</a:t>
            </a:r>
            <a:r>
              <a:rPr lang="en-US" sz="1800" b="1" dirty="0" smtClean="0">
                <a:solidFill>
                  <a:schemeClr val="bg1"/>
                </a:solidFill>
              </a:rPr>
              <a:t>!</a:t>
            </a:r>
          </a:p>
          <a:p>
            <a:pPr lvl="0" algn="r"/>
            <a:endParaRPr lang="en-US" sz="1800" b="1" dirty="0">
              <a:solidFill>
                <a:schemeClr val="bg1"/>
              </a:solidFill>
            </a:endParaRPr>
          </a:p>
          <a:p>
            <a:pPr lvl="0" algn="r"/>
            <a:r>
              <a:rPr lang="en-US" b="1" dirty="0">
                <a:solidFill>
                  <a:schemeClr val="bg1"/>
                </a:solidFill>
              </a:rPr>
              <a:t>Once you realize this, show prep gets SO much easier.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1E1224E-6618-482E-BE87-321A7FC1CDE8}"/>
              </a:ext>
              <a:ext uri="{C183D7F6-B498-43B3-948B-1728B52AA6E4}">
                <adec:decorative xmlns="" xmlns:a16="http://schemas.microsoft.com/office/drawing/2014/main" xmlns:p16="http://schemas.microsoft.com/office/powerpoint/2015/main" xmlns:p14="http://schemas.microsoft.com/office/powerpoint/2010/main" xmlns:dgm="http://schemas.openxmlformats.org/drawingml/2006/diagram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59234" y="957447"/>
            <a:ext cx="3383280" cy="4943105"/>
          </a:xfrm>
        </p:spPr>
        <p:txBody>
          <a:bodyPr anchor="ctr">
            <a:normAutofit/>
          </a:bodyPr>
          <a:lstStyle/>
          <a:p>
            <a:r>
              <a:rPr lang="en-US"/>
              <a:t>Why is it on?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="" xmlns:a16="http://schemas.microsoft.com/office/drawing/2014/main" xmlns:p16="http://schemas.microsoft.com/office/powerpoint/2015/main" xmlns:p14="http://schemas.microsoft.com/office/powerpoint/2010/main" xmlns:dgm="http://schemas.openxmlformats.org/drawingml/2006/diagram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8126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="" xmlns:a16="http://schemas.microsoft.com/office/drawing/2014/main" xmlns:p16="http://schemas.microsoft.com/office/powerpoint/2015/main" xmlns:p14="http://schemas.microsoft.com/office/powerpoint/2010/main" xmlns:dgm="http://schemas.openxmlformats.org/drawingml/2006/diagram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234" y="6163056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43B86FEA-2AC5-14F3-FA9B-0F3D7C044E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926779"/>
              </p:ext>
            </p:extLst>
          </p:nvPr>
        </p:nvGraphicFramePr>
        <p:xfrm>
          <a:off x="4553712" y="621792"/>
          <a:ext cx="6812280" cy="554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1E1224E-6618-482E-BE87-321A7FC1CDE8}"/>
              </a:ext>
              <a:ext uri="{C183D7F6-B498-43B3-948B-1728B52AA6E4}">
                <adec:decorative xmlns="" xmlns:a16="http://schemas.microsoft.com/office/drawing/2014/main" xmlns:p16="http://schemas.microsoft.com/office/powerpoint/2015/main" xmlns:p14="http://schemas.microsoft.com/office/powerpoint/2010/main" xmlns:dgm="http://schemas.openxmlformats.org/drawingml/2006/diagram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59234" y="957447"/>
            <a:ext cx="3383280" cy="4943105"/>
          </a:xfrm>
        </p:spPr>
        <p:txBody>
          <a:bodyPr anchor="ctr"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Crutches,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Throwaways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&amp; Bad Habits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="" xmlns:a16="http://schemas.microsoft.com/office/drawing/2014/main" xmlns:p16="http://schemas.microsoft.com/office/powerpoint/2015/main" xmlns:p14="http://schemas.microsoft.com/office/powerpoint/2010/main" xmlns:dgm="http://schemas.openxmlformats.org/drawingml/2006/diagram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8126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="" xmlns:a16="http://schemas.microsoft.com/office/drawing/2014/main" xmlns:p16="http://schemas.microsoft.com/office/powerpoint/2015/main" xmlns:p14="http://schemas.microsoft.com/office/powerpoint/2010/main" xmlns:dgm="http://schemas.openxmlformats.org/drawingml/2006/diagram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234" y="6163056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43B86FEA-2AC5-14F3-FA9B-0F3D7C044E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691179"/>
              </p:ext>
            </p:extLst>
          </p:nvPr>
        </p:nvGraphicFramePr>
        <p:xfrm>
          <a:off x="4553712" y="621792"/>
          <a:ext cx="6812280" cy="554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miley Face 7"/>
          <p:cNvSpPr/>
          <p:nvPr/>
        </p:nvSpPr>
        <p:spPr>
          <a:xfrm>
            <a:off x="5066119" y="957447"/>
            <a:ext cx="870557" cy="870557"/>
          </a:xfrm>
          <a:prstGeom prst="smileyFace">
            <a:avLst/>
          </a:prstGeom>
          <a:blipFill rotWithShape="1"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47367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="" xmlns:a16="http://schemas.microsoft.com/office/drawing/2014/main" xmlns:p16="http://schemas.microsoft.com/office/powerpoint/2015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071C34-14C8-643F-E162-F651182A0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6" y="332823"/>
            <a:ext cx="6456198" cy="48550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594744" y="1265737"/>
            <a:ext cx="6272784" cy="1535051"/>
          </a:xfrm>
        </p:spPr>
        <p:txBody>
          <a:bodyPr anchor="b">
            <a:normAutofit/>
          </a:bodyPr>
          <a:lstStyle/>
          <a:p>
            <a:r>
              <a:rPr lang="en-US" sz="5200" dirty="0" smtClean="0">
                <a:solidFill>
                  <a:schemeClr val="bg1"/>
                </a:solidFill>
              </a:rPr>
              <a:t>Interviews</a:t>
            </a:r>
            <a:endParaRPr lang="en-US" sz="5200" dirty="0">
              <a:solidFill>
                <a:schemeClr val="bg1"/>
              </a:solidFill>
            </a:endParaRPr>
          </a:p>
        </p:txBody>
      </p:sp>
      <p:sp>
        <p:nvSpPr>
          <p:cNvPr id="12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="" xmlns:a16="http://schemas.microsoft.com/office/drawing/2014/main" xmlns:p16="http://schemas.microsoft.com/office/powerpoint/2015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="" xmlns:a16="http://schemas.microsoft.com/office/drawing/2014/main" xmlns:p16="http://schemas.microsoft.com/office/powerpoint/2015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080216" y="3351276"/>
            <a:ext cx="6272784" cy="2825686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 smtClean="0">
                <a:solidFill>
                  <a:schemeClr val="bg1"/>
                </a:solidFill>
              </a:rPr>
              <a:t>Not </a:t>
            </a:r>
            <a:r>
              <a:rPr lang="en-US" b="1" dirty="0">
                <a:solidFill>
                  <a:schemeClr val="bg1"/>
                </a:solidFill>
              </a:rPr>
              <a:t>everything needs to be included in the audio and not everything in the audio needs to be </a:t>
            </a:r>
            <a:r>
              <a:rPr lang="en-US" b="1" dirty="0" smtClean="0">
                <a:solidFill>
                  <a:schemeClr val="bg1"/>
                </a:solidFill>
              </a:rPr>
              <a:t>included</a:t>
            </a:r>
          </a:p>
          <a:p>
            <a:pPr lvl="0"/>
            <a:endParaRPr lang="en-US" sz="1800" b="1" dirty="0">
              <a:solidFill>
                <a:schemeClr val="bg1"/>
              </a:solidFill>
            </a:endParaRPr>
          </a:p>
          <a:p>
            <a:pPr lvl="0"/>
            <a:r>
              <a:rPr lang="en-US" b="1" dirty="0">
                <a:solidFill>
                  <a:schemeClr val="bg1"/>
                </a:solidFill>
              </a:rPr>
              <a:t>What’s the one thing you wish you knew when you were at your lowest?  Tell me THAT!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05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1C2031"/>
      </a:dk2>
      <a:lt2>
        <a:srgbClr val="F0F3F2"/>
      </a:lt2>
      <a:accent1>
        <a:srgbClr val="C34D8F"/>
      </a:accent1>
      <a:accent2>
        <a:srgbClr val="B13BAF"/>
      </a:accent2>
      <a:accent3>
        <a:srgbClr val="954DC3"/>
      </a:accent3>
      <a:accent4>
        <a:srgbClr val="533CB2"/>
      </a:accent4>
      <a:accent5>
        <a:srgbClr val="4D67C3"/>
      </a:accent5>
      <a:accent6>
        <a:srgbClr val="3B87B1"/>
      </a:accent6>
      <a:hlink>
        <a:srgbClr val="3F47BF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280</Words>
  <Application>Microsoft Office PowerPoint</Application>
  <PresentationFormat>Widescreen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Acier BAT Text Solid</vt:lpstr>
      <vt:lpstr>Arial</vt:lpstr>
      <vt:lpstr>Calibri</vt:lpstr>
      <vt:lpstr>Neue Haas Grotesk Text Pro</vt:lpstr>
      <vt:lpstr>Open Sans</vt:lpstr>
      <vt:lpstr>AccentBoxVTI</vt:lpstr>
      <vt:lpstr>Mastering the Art of Radio Hosting </vt:lpstr>
      <vt:lpstr>Mastering the Art of Radio Hosting</vt:lpstr>
      <vt:lpstr>Show Prep</vt:lpstr>
      <vt:lpstr>SHOW PREP CHECKLIST:</vt:lpstr>
      <vt:lpstr>What is your camera angle?</vt:lpstr>
      <vt:lpstr>Understand the Emotions of the Topics</vt:lpstr>
      <vt:lpstr>Why is it on?</vt:lpstr>
      <vt:lpstr>Crutches, Throwaways &amp; Bad Habits</vt:lpstr>
      <vt:lpstr>Interviews</vt:lpstr>
      <vt:lpstr>EGG Reps</vt:lpstr>
      <vt:lpstr>ATTN: Producers!</vt:lpstr>
      <vt:lpstr>EMAIL: AMCKAY@EWTN.COM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</dc:creator>
  <cp:lastModifiedBy>Debra Rice</cp:lastModifiedBy>
  <cp:revision>22</cp:revision>
  <dcterms:created xsi:type="dcterms:W3CDTF">2023-06-23T19:23:43Z</dcterms:created>
  <dcterms:modified xsi:type="dcterms:W3CDTF">2023-07-14T21:19:28Z</dcterms:modified>
</cp:coreProperties>
</file>