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12" r:id="rId4"/>
  </p:sldMasterIdLst>
  <p:sldIdLst>
    <p:sldId id="257" r:id="rId5"/>
    <p:sldId id="261" r:id="rId6"/>
    <p:sldId id="285" r:id="rId7"/>
    <p:sldId id="286" r:id="rId8"/>
    <p:sldId id="259" r:id="rId9"/>
    <p:sldId id="279" r:id="rId10"/>
    <p:sldId id="280" r:id="rId11"/>
    <p:sldId id="281" r:id="rId12"/>
    <p:sldId id="282" r:id="rId13"/>
    <p:sldId id="283" r:id="rId14"/>
    <p:sldId id="284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80"/>
  </p:normalViewPr>
  <p:slideViewPr>
    <p:cSldViewPr snapToGrid="0" snapToObjects="1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 smtClean="0"/>
            <a:t>Quarterly</a:t>
          </a:r>
        </a:p>
        <a:p>
          <a:pPr>
            <a:lnSpc>
              <a:spcPct val="100000"/>
            </a:lnSpc>
            <a:defRPr cap="all"/>
          </a:pPr>
          <a:r>
            <a:rPr lang="en-US" dirty="0" smtClean="0"/>
            <a:t>planning</a:t>
          </a:r>
          <a:endParaRPr lang="en-US" dirty="0"/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/>
            <a:t>Creative insight</a:t>
          </a: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/>
            <a:t>teamwork</a:t>
          </a: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87B1B46A-CA1D-4445-8579-F40C78A1880B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8F77A9-D452-4F3F-ADF1-08124CDCB940}" type="pres">
      <dgm:prSet presAssocID="{41CDB9B8-E81E-41E7-AE89-8F6EDFC88D92}" presName="compNode" presStyleCnt="0"/>
      <dgm:spPr/>
    </dgm:pt>
    <dgm:pt modelId="{223CEBFB-B6C0-4518-9E76-B1250D3AEE20}" type="pres">
      <dgm:prSet presAssocID="{41CDB9B8-E81E-41E7-AE89-8F6EDFC88D92}" presName="iconBgRect" presStyleLbl="bgShp" presStyleIdx="0" presStyleCnt="3" custScaleX="154656"/>
      <dgm:spPr>
        <a:prstGeom prst="wedgeRectCallout">
          <a:avLst/>
        </a:prstGeom>
      </dgm:spPr>
    </dgm:pt>
    <dgm:pt modelId="{CEC3BB2D-F9F1-4489-93C4-A156AC3849E7}" type="pres">
      <dgm:prSet presAssocID="{41CDB9B8-E81E-41E7-AE89-8F6EDFC88D92}" presName="iconRect" presStyleLbl="node1" presStyleIdx="0" presStyleCnt="3" custLinFactNeighborY="30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99D442A7-5D31-4CD1-A931-5F3D628718C8}" type="pres">
      <dgm:prSet presAssocID="{41CDB9B8-E81E-41E7-AE89-8F6EDFC88D92}" presName="spaceRect" presStyleCnt="0"/>
      <dgm:spPr/>
    </dgm:pt>
    <dgm:pt modelId="{7600CD1A-2D28-4054-8809-838E618A0595}" type="pres">
      <dgm:prSet presAssocID="{41CDB9B8-E81E-41E7-AE89-8F6EDFC88D9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599636-89FD-41B5-970D-9F8617BA295C}" type="pres">
      <dgm:prSet presAssocID="{BA791450-8D1E-4A6F-B71D-2984D9E245C4}" presName="sibTrans" presStyleCnt="0"/>
      <dgm:spPr/>
    </dgm:pt>
    <dgm:pt modelId="{E765D845-767A-46E9-BD73-B0B0E82FE9B0}" type="pres">
      <dgm:prSet presAssocID="{4D7D34C7-9466-4514-BF51-7396C17436B5}" presName="compNode" presStyleCnt="0"/>
      <dgm:spPr/>
    </dgm:pt>
    <dgm:pt modelId="{F82A6E7C-4234-4816-9EB8-ED399009E25C}" type="pres">
      <dgm:prSet presAssocID="{4D7D34C7-9466-4514-BF51-7396C17436B5}" presName="iconBgRect" presStyleLbl="bgShp" presStyleIdx="1" presStyleCnt="3" custScaleX="154656"/>
      <dgm:spPr>
        <a:prstGeom prst="wedgeRectCallout">
          <a:avLst/>
        </a:prstGeom>
      </dgm:spPr>
    </dgm:pt>
    <dgm:pt modelId="{8BA5F9BB-3E28-4026-A392-7F4C0A3085E2}" type="pres">
      <dgm:prSet presAssocID="{4D7D34C7-9466-4514-BF51-7396C17436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C8182C7-C8E0-4DAE-B344-FE508B06E860}" type="pres">
      <dgm:prSet presAssocID="{4D7D34C7-9466-4514-BF51-7396C17436B5}" presName="spaceRect" presStyleCnt="0"/>
      <dgm:spPr/>
    </dgm:pt>
    <dgm:pt modelId="{529F61D3-444E-4541-AC4F-326FDA9BEAF3}" type="pres">
      <dgm:prSet presAssocID="{4D7D34C7-9466-4514-BF51-7396C17436B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99AABC-CAD9-4E1C-B78B-2BECA8D43C27}" type="pres">
      <dgm:prSet presAssocID="{483498F9-A0C2-4668-85AB-D8E6E254F73B}" presName="sibTrans" presStyleCnt="0"/>
      <dgm:spPr/>
    </dgm:pt>
    <dgm:pt modelId="{DB99A9BB-B1B8-433F-A4FA-6F31B826EE48}" type="pres">
      <dgm:prSet presAssocID="{8E185869-F0D4-43E2-B08A-2F3E83EE98F3}" presName="compNode" presStyleCnt="0"/>
      <dgm:spPr/>
    </dgm:pt>
    <dgm:pt modelId="{CA848760-99D5-488A-AFB3-9EA6BD946B87}" type="pres">
      <dgm:prSet presAssocID="{8E185869-F0D4-43E2-B08A-2F3E83EE98F3}" presName="iconBgRect" presStyleLbl="bgShp" presStyleIdx="2" presStyleCnt="3" custScaleX="154656"/>
      <dgm:spPr>
        <a:prstGeom prst="wedgeRectCallout">
          <a:avLst/>
        </a:prstGeom>
      </dgm:spPr>
    </dgm:pt>
    <dgm:pt modelId="{FD5546ED-1D49-469E-BE29-17C87FAFD7C8}" type="pres">
      <dgm:prSet presAssocID="{8E185869-F0D4-43E2-B08A-2F3E83EE98F3}" presName="iconRect" presStyleLbl="node1" presStyleIdx="2" presStyleCnt="3" custLinFactNeighborX="393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08A0B1B-BC17-40DB-A76F-65541C3B4325}" type="pres">
      <dgm:prSet presAssocID="{8E185869-F0D4-43E2-B08A-2F3E83EE98F3}" presName="spaceRect" presStyleCnt="0"/>
      <dgm:spPr/>
    </dgm:pt>
    <dgm:pt modelId="{3360347C-5C69-4C15-9A6A-3E9A9E20C3DA}" type="pres">
      <dgm:prSet presAssocID="{8E185869-F0D4-43E2-B08A-2F3E83EE98F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DE161B46-88F8-49B8-9CE9-0A9833EB7E53}" type="presOf" srcId="{41CDB9B8-E81E-41E7-AE89-8F6EDFC88D92}" destId="{7600CD1A-2D28-4054-8809-838E618A0595}" srcOrd="0" destOrd="0" presId="urn:microsoft.com/office/officeart/2018/5/layout/IconCircleLabelList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AC1BF740-2232-46D7-BB38-FF7E3FE20B80}" type="presOf" srcId="{7B62DEA7-9DCD-4B2E-9DC5-BE121C266AFD}" destId="{87B1B46A-CA1D-4445-8579-F40C78A1880B}" srcOrd="0" destOrd="0" presId="urn:microsoft.com/office/officeart/2018/5/layout/IconCircleLabelList"/>
    <dgm:cxn modelId="{3291A409-310C-49E0-B60C-5810294BA912}" type="presOf" srcId="{4D7D34C7-9466-4514-BF51-7396C17436B5}" destId="{529F61D3-444E-4541-AC4F-326FDA9BEAF3}" srcOrd="0" destOrd="0" presId="urn:microsoft.com/office/officeart/2018/5/layout/IconCircle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71F4A44F-BE27-4939-A4B4-E1D9A54D7DF2}" type="presOf" srcId="{8E185869-F0D4-43E2-B08A-2F3E83EE98F3}" destId="{3360347C-5C69-4C15-9A6A-3E9A9E20C3DA}" srcOrd="0" destOrd="0" presId="urn:microsoft.com/office/officeart/2018/5/layout/IconCircleLabelList"/>
    <dgm:cxn modelId="{1242334D-5C58-43DF-872B-083EE8D99B1F}" type="presParOf" srcId="{87B1B46A-CA1D-4445-8579-F40C78A1880B}" destId="{B78F77A9-D452-4F3F-ADF1-08124CDCB940}" srcOrd="0" destOrd="0" presId="urn:microsoft.com/office/officeart/2018/5/layout/IconCircleLabelList"/>
    <dgm:cxn modelId="{9F6C9462-B08A-455D-84B1-9EE36B351DCB}" type="presParOf" srcId="{B78F77A9-D452-4F3F-ADF1-08124CDCB940}" destId="{223CEBFB-B6C0-4518-9E76-B1250D3AEE20}" srcOrd="0" destOrd="0" presId="urn:microsoft.com/office/officeart/2018/5/layout/IconCircleLabelList"/>
    <dgm:cxn modelId="{4C244F8E-BABB-40AA-B331-DE232901EEAC}" type="presParOf" srcId="{B78F77A9-D452-4F3F-ADF1-08124CDCB940}" destId="{CEC3BB2D-F9F1-4489-93C4-A156AC3849E7}" srcOrd="1" destOrd="0" presId="urn:microsoft.com/office/officeart/2018/5/layout/IconCircleLabelList"/>
    <dgm:cxn modelId="{A8CCD6E0-DEA6-4192-B9CD-7FF30FEA7CEC}" type="presParOf" srcId="{B78F77A9-D452-4F3F-ADF1-08124CDCB940}" destId="{99D442A7-5D31-4CD1-A931-5F3D628718C8}" srcOrd="2" destOrd="0" presId="urn:microsoft.com/office/officeart/2018/5/layout/IconCircleLabelList"/>
    <dgm:cxn modelId="{03C963C8-D247-405A-9F3C-DEE9A05E4CF4}" type="presParOf" srcId="{B78F77A9-D452-4F3F-ADF1-08124CDCB940}" destId="{7600CD1A-2D28-4054-8809-838E618A0595}" srcOrd="3" destOrd="0" presId="urn:microsoft.com/office/officeart/2018/5/layout/IconCircleLabelList"/>
    <dgm:cxn modelId="{C667BA1C-090B-47E9-B9C3-756EF9A969F0}" type="presParOf" srcId="{87B1B46A-CA1D-4445-8579-F40C78A1880B}" destId="{9D599636-89FD-41B5-970D-9F8617BA295C}" srcOrd="1" destOrd="0" presId="urn:microsoft.com/office/officeart/2018/5/layout/IconCircleLabelList"/>
    <dgm:cxn modelId="{E6C40F1D-2862-4308-A1D0-F26906439CF8}" type="presParOf" srcId="{87B1B46A-CA1D-4445-8579-F40C78A1880B}" destId="{E765D845-767A-46E9-BD73-B0B0E82FE9B0}" srcOrd="2" destOrd="0" presId="urn:microsoft.com/office/officeart/2018/5/layout/IconCircleLabelList"/>
    <dgm:cxn modelId="{092E220E-067B-44BB-91FF-50E149F223BA}" type="presParOf" srcId="{E765D845-767A-46E9-BD73-B0B0E82FE9B0}" destId="{F82A6E7C-4234-4816-9EB8-ED399009E25C}" srcOrd="0" destOrd="0" presId="urn:microsoft.com/office/officeart/2018/5/layout/IconCircleLabelList"/>
    <dgm:cxn modelId="{102E7DF6-BE35-40DB-837C-F70C1653BD35}" type="presParOf" srcId="{E765D845-767A-46E9-BD73-B0B0E82FE9B0}" destId="{8BA5F9BB-3E28-4026-A392-7F4C0A3085E2}" srcOrd="1" destOrd="0" presId="urn:microsoft.com/office/officeart/2018/5/layout/IconCircleLabelList"/>
    <dgm:cxn modelId="{8747FCE9-BB25-4760-9D72-2A10D73A112E}" type="presParOf" srcId="{E765D845-767A-46E9-BD73-B0B0E82FE9B0}" destId="{DC8182C7-C8E0-4DAE-B344-FE508B06E860}" srcOrd="2" destOrd="0" presId="urn:microsoft.com/office/officeart/2018/5/layout/IconCircleLabelList"/>
    <dgm:cxn modelId="{88B40181-DEF3-4859-B808-A9075B358F74}" type="presParOf" srcId="{E765D845-767A-46E9-BD73-B0B0E82FE9B0}" destId="{529F61D3-444E-4541-AC4F-326FDA9BEAF3}" srcOrd="3" destOrd="0" presId="urn:microsoft.com/office/officeart/2018/5/layout/IconCircleLabelList"/>
    <dgm:cxn modelId="{571EF53D-37A7-472E-B153-87B463EC2E6C}" type="presParOf" srcId="{87B1B46A-CA1D-4445-8579-F40C78A1880B}" destId="{A999AABC-CAD9-4E1C-B78B-2BECA8D43C27}" srcOrd="3" destOrd="0" presId="urn:microsoft.com/office/officeart/2018/5/layout/IconCircleLabelList"/>
    <dgm:cxn modelId="{8CE240E0-BFF4-4ABF-9752-B13F43B7FE6E}" type="presParOf" srcId="{87B1B46A-CA1D-4445-8579-F40C78A1880B}" destId="{DB99A9BB-B1B8-433F-A4FA-6F31B826EE48}" srcOrd="4" destOrd="0" presId="urn:microsoft.com/office/officeart/2018/5/layout/IconCircleLabelList"/>
    <dgm:cxn modelId="{674CDD15-206F-4F59-87AE-FCEFB6B6A435}" type="presParOf" srcId="{DB99A9BB-B1B8-433F-A4FA-6F31B826EE48}" destId="{CA848760-99D5-488A-AFB3-9EA6BD946B87}" srcOrd="0" destOrd="0" presId="urn:microsoft.com/office/officeart/2018/5/layout/IconCircleLabelList"/>
    <dgm:cxn modelId="{D3FA9638-7BFE-4932-854C-F579F09AFB10}" type="presParOf" srcId="{DB99A9BB-B1B8-433F-A4FA-6F31B826EE48}" destId="{FD5546ED-1D49-469E-BE29-17C87FAFD7C8}" srcOrd="1" destOrd="0" presId="urn:microsoft.com/office/officeart/2018/5/layout/IconCircleLabelList"/>
    <dgm:cxn modelId="{133FBE96-086B-4082-9A3A-5DCB9061B2EF}" type="presParOf" srcId="{DB99A9BB-B1B8-433F-A4FA-6F31B826EE48}" destId="{408A0B1B-BC17-40DB-A76F-65541C3B4325}" srcOrd="2" destOrd="0" presId="urn:microsoft.com/office/officeart/2018/5/layout/IconCircleLabelList"/>
    <dgm:cxn modelId="{EDADB84F-A314-4B46-B5B2-9FCA3D5415C8}" type="presParOf" srcId="{DB99A9BB-B1B8-433F-A4FA-6F31B826EE48}" destId="{3360347C-5C69-4C15-9A6A-3E9A9E20C3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Expectation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Realization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87B1B46A-CA1D-4445-8579-F40C78A1880B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8F77A9-D452-4F3F-ADF1-08124CDCB940}" type="pres">
      <dgm:prSet presAssocID="{41CDB9B8-E81E-41E7-AE89-8F6EDFC88D92}" presName="compNode" presStyleCnt="0"/>
      <dgm:spPr/>
    </dgm:pt>
    <dgm:pt modelId="{223CEBFB-B6C0-4518-9E76-B1250D3AEE20}" type="pres">
      <dgm:prSet presAssocID="{41CDB9B8-E81E-41E7-AE89-8F6EDFC88D92}" presName="iconBgRect" presStyleLbl="bgShp" presStyleIdx="0" presStyleCnt="3" custScaleX="154656"/>
      <dgm:spPr>
        <a:prstGeom prst="wedgeRectCallout">
          <a:avLst/>
        </a:prstGeom>
      </dgm:spPr>
    </dgm:pt>
    <dgm:pt modelId="{CEC3BB2D-F9F1-4489-93C4-A156AC3849E7}" type="pres">
      <dgm:prSet presAssocID="{41CDB9B8-E81E-41E7-AE89-8F6EDFC88D92}" presName="iconRect" presStyleLbl="node1" presStyleIdx="0" presStyleCnt="3" custLinFactNeighborY="30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99D442A7-5D31-4CD1-A931-5F3D628718C8}" type="pres">
      <dgm:prSet presAssocID="{41CDB9B8-E81E-41E7-AE89-8F6EDFC88D92}" presName="spaceRect" presStyleCnt="0"/>
      <dgm:spPr/>
    </dgm:pt>
    <dgm:pt modelId="{7600CD1A-2D28-4054-8809-838E618A0595}" type="pres">
      <dgm:prSet presAssocID="{41CDB9B8-E81E-41E7-AE89-8F6EDFC88D9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599636-89FD-41B5-970D-9F8617BA295C}" type="pres">
      <dgm:prSet presAssocID="{BA791450-8D1E-4A6F-B71D-2984D9E245C4}" presName="sibTrans" presStyleCnt="0"/>
      <dgm:spPr/>
    </dgm:pt>
    <dgm:pt modelId="{E765D845-767A-46E9-BD73-B0B0E82FE9B0}" type="pres">
      <dgm:prSet presAssocID="{4D7D34C7-9466-4514-BF51-7396C17436B5}" presName="compNode" presStyleCnt="0"/>
      <dgm:spPr/>
    </dgm:pt>
    <dgm:pt modelId="{F82A6E7C-4234-4816-9EB8-ED399009E25C}" type="pres">
      <dgm:prSet presAssocID="{4D7D34C7-9466-4514-BF51-7396C17436B5}" presName="iconBgRect" presStyleLbl="bgShp" presStyleIdx="1" presStyleCnt="3" custScaleX="154656"/>
      <dgm:spPr>
        <a:prstGeom prst="wedgeRectCallout">
          <a:avLst/>
        </a:prstGeom>
      </dgm:spPr>
    </dgm:pt>
    <dgm:pt modelId="{8BA5F9BB-3E28-4026-A392-7F4C0A3085E2}" type="pres">
      <dgm:prSet presAssocID="{4D7D34C7-9466-4514-BF51-7396C17436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C8182C7-C8E0-4DAE-B344-FE508B06E860}" type="pres">
      <dgm:prSet presAssocID="{4D7D34C7-9466-4514-BF51-7396C17436B5}" presName="spaceRect" presStyleCnt="0"/>
      <dgm:spPr/>
    </dgm:pt>
    <dgm:pt modelId="{529F61D3-444E-4541-AC4F-326FDA9BEAF3}" type="pres">
      <dgm:prSet presAssocID="{4D7D34C7-9466-4514-BF51-7396C17436B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99AABC-CAD9-4E1C-B78B-2BECA8D43C27}" type="pres">
      <dgm:prSet presAssocID="{483498F9-A0C2-4668-85AB-D8E6E254F73B}" presName="sibTrans" presStyleCnt="0"/>
      <dgm:spPr/>
    </dgm:pt>
    <dgm:pt modelId="{DB99A9BB-B1B8-433F-A4FA-6F31B826EE48}" type="pres">
      <dgm:prSet presAssocID="{8E185869-F0D4-43E2-B08A-2F3E83EE98F3}" presName="compNode" presStyleCnt="0"/>
      <dgm:spPr/>
    </dgm:pt>
    <dgm:pt modelId="{CA848760-99D5-488A-AFB3-9EA6BD946B87}" type="pres">
      <dgm:prSet presAssocID="{8E185869-F0D4-43E2-B08A-2F3E83EE98F3}" presName="iconBgRect" presStyleLbl="bgShp" presStyleIdx="2" presStyleCnt="3" custScaleX="154656"/>
      <dgm:spPr>
        <a:prstGeom prst="wedgeRectCallout">
          <a:avLst/>
        </a:prstGeom>
      </dgm:spPr>
    </dgm:pt>
    <dgm:pt modelId="{FD5546ED-1D49-469E-BE29-17C87FAFD7C8}" type="pres">
      <dgm:prSet presAssocID="{8E185869-F0D4-43E2-B08A-2F3E83EE98F3}" presName="iconRect" presStyleLbl="node1" presStyleIdx="2" presStyleCnt="3" custLinFactNeighborX="393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08A0B1B-BC17-40DB-A76F-65541C3B4325}" type="pres">
      <dgm:prSet presAssocID="{8E185869-F0D4-43E2-B08A-2F3E83EE98F3}" presName="spaceRect" presStyleCnt="0"/>
      <dgm:spPr/>
    </dgm:pt>
    <dgm:pt modelId="{3360347C-5C69-4C15-9A6A-3E9A9E20C3DA}" type="pres">
      <dgm:prSet presAssocID="{8E185869-F0D4-43E2-B08A-2F3E83EE98F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91A409-310C-49E0-B60C-5810294BA912}" type="presOf" srcId="{4D7D34C7-9466-4514-BF51-7396C17436B5}" destId="{529F61D3-444E-4541-AC4F-326FDA9BEAF3}" srcOrd="0" destOrd="0" presId="urn:microsoft.com/office/officeart/2018/5/layout/IconCircle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71F4A44F-BE27-4939-A4B4-E1D9A54D7DF2}" type="presOf" srcId="{8E185869-F0D4-43E2-B08A-2F3E83EE98F3}" destId="{3360347C-5C69-4C15-9A6A-3E9A9E20C3DA}" srcOrd="0" destOrd="0" presId="urn:microsoft.com/office/officeart/2018/5/layout/IconCircleLabelList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AC1BF740-2232-46D7-BB38-FF7E3FE20B80}" type="presOf" srcId="{7B62DEA7-9DCD-4B2E-9DC5-BE121C266AFD}" destId="{87B1B46A-CA1D-4445-8579-F40C78A1880B}" srcOrd="0" destOrd="0" presId="urn:microsoft.com/office/officeart/2018/5/layout/IconCircleLabelList"/>
    <dgm:cxn modelId="{DE161B46-88F8-49B8-9CE9-0A9833EB7E53}" type="presOf" srcId="{41CDB9B8-E81E-41E7-AE89-8F6EDFC88D92}" destId="{7600CD1A-2D28-4054-8809-838E618A0595}" srcOrd="0" destOrd="0" presId="urn:microsoft.com/office/officeart/2018/5/layout/IconCircleLabelList"/>
    <dgm:cxn modelId="{1242334D-5C58-43DF-872B-083EE8D99B1F}" type="presParOf" srcId="{87B1B46A-CA1D-4445-8579-F40C78A1880B}" destId="{B78F77A9-D452-4F3F-ADF1-08124CDCB940}" srcOrd="0" destOrd="0" presId="urn:microsoft.com/office/officeart/2018/5/layout/IconCircleLabelList"/>
    <dgm:cxn modelId="{9F6C9462-B08A-455D-84B1-9EE36B351DCB}" type="presParOf" srcId="{B78F77A9-D452-4F3F-ADF1-08124CDCB940}" destId="{223CEBFB-B6C0-4518-9E76-B1250D3AEE20}" srcOrd="0" destOrd="0" presId="urn:microsoft.com/office/officeart/2018/5/layout/IconCircleLabelList"/>
    <dgm:cxn modelId="{4C244F8E-BABB-40AA-B331-DE232901EEAC}" type="presParOf" srcId="{B78F77A9-D452-4F3F-ADF1-08124CDCB940}" destId="{CEC3BB2D-F9F1-4489-93C4-A156AC3849E7}" srcOrd="1" destOrd="0" presId="urn:microsoft.com/office/officeart/2018/5/layout/IconCircleLabelList"/>
    <dgm:cxn modelId="{A8CCD6E0-DEA6-4192-B9CD-7FF30FEA7CEC}" type="presParOf" srcId="{B78F77A9-D452-4F3F-ADF1-08124CDCB940}" destId="{99D442A7-5D31-4CD1-A931-5F3D628718C8}" srcOrd="2" destOrd="0" presId="urn:microsoft.com/office/officeart/2018/5/layout/IconCircleLabelList"/>
    <dgm:cxn modelId="{03C963C8-D247-405A-9F3C-DEE9A05E4CF4}" type="presParOf" srcId="{B78F77A9-D452-4F3F-ADF1-08124CDCB940}" destId="{7600CD1A-2D28-4054-8809-838E618A0595}" srcOrd="3" destOrd="0" presId="urn:microsoft.com/office/officeart/2018/5/layout/IconCircleLabelList"/>
    <dgm:cxn modelId="{C667BA1C-090B-47E9-B9C3-756EF9A969F0}" type="presParOf" srcId="{87B1B46A-CA1D-4445-8579-F40C78A1880B}" destId="{9D599636-89FD-41B5-970D-9F8617BA295C}" srcOrd="1" destOrd="0" presId="urn:microsoft.com/office/officeart/2018/5/layout/IconCircleLabelList"/>
    <dgm:cxn modelId="{E6C40F1D-2862-4308-A1D0-F26906439CF8}" type="presParOf" srcId="{87B1B46A-CA1D-4445-8579-F40C78A1880B}" destId="{E765D845-767A-46E9-BD73-B0B0E82FE9B0}" srcOrd="2" destOrd="0" presId="urn:microsoft.com/office/officeart/2018/5/layout/IconCircleLabelList"/>
    <dgm:cxn modelId="{092E220E-067B-44BB-91FF-50E149F223BA}" type="presParOf" srcId="{E765D845-767A-46E9-BD73-B0B0E82FE9B0}" destId="{F82A6E7C-4234-4816-9EB8-ED399009E25C}" srcOrd="0" destOrd="0" presId="urn:microsoft.com/office/officeart/2018/5/layout/IconCircleLabelList"/>
    <dgm:cxn modelId="{102E7DF6-BE35-40DB-837C-F70C1653BD35}" type="presParOf" srcId="{E765D845-767A-46E9-BD73-B0B0E82FE9B0}" destId="{8BA5F9BB-3E28-4026-A392-7F4C0A3085E2}" srcOrd="1" destOrd="0" presId="urn:microsoft.com/office/officeart/2018/5/layout/IconCircleLabelList"/>
    <dgm:cxn modelId="{8747FCE9-BB25-4760-9D72-2A10D73A112E}" type="presParOf" srcId="{E765D845-767A-46E9-BD73-B0B0E82FE9B0}" destId="{DC8182C7-C8E0-4DAE-B344-FE508B06E860}" srcOrd="2" destOrd="0" presId="urn:microsoft.com/office/officeart/2018/5/layout/IconCircleLabelList"/>
    <dgm:cxn modelId="{88B40181-DEF3-4859-B808-A9075B358F74}" type="presParOf" srcId="{E765D845-767A-46E9-BD73-B0B0E82FE9B0}" destId="{529F61D3-444E-4541-AC4F-326FDA9BEAF3}" srcOrd="3" destOrd="0" presId="urn:microsoft.com/office/officeart/2018/5/layout/IconCircleLabelList"/>
    <dgm:cxn modelId="{571EF53D-37A7-472E-B153-87B463EC2E6C}" type="presParOf" srcId="{87B1B46A-CA1D-4445-8579-F40C78A1880B}" destId="{A999AABC-CAD9-4E1C-B78B-2BECA8D43C27}" srcOrd="3" destOrd="0" presId="urn:microsoft.com/office/officeart/2018/5/layout/IconCircleLabelList"/>
    <dgm:cxn modelId="{8CE240E0-BFF4-4ABF-9752-B13F43B7FE6E}" type="presParOf" srcId="{87B1B46A-CA1D-4445-8579-F40C78A1880B}" destId="{DB99A9BB-B1B8-433F-A4FA-6F31B826EE48}" srcOrd="4" destOrd="0" presId="urn:microsoft.com/office/officeart/2018/5/layout/IconCircleLabelList"/>
    <dgm:cxn modelId="{674CDD15-206F-4F59-87AE-FCEFB6B6A435}" type="presParOf" srcId="{DB99A9BB-B1B8-433F-A4FA-6F31B826EE48}" destId="{CA848760-99D5-488A-AFB3-9EA6BD946B87}" srcOrd="0" destOrd="0" presId="urn:microsoft.com/office/officeart/2018/5/layout/IconCircleLabelList"/>
    <dgm:cxn modelId="{D3FA9638-7BFE-4932-854C-F579F09AFB10}" type="presParOf" srcId="{DB99A9BB-B1B8-433F-A4FA-6F31B826EE48}" destId="{FD5546ED-1D49-469E-BE29-17C87FAFD7C8}" srcOrd="1" destOrd="0" presId="urn:microsoft.com/office/officeart/2018/5/layout/IconCircleLabelList"/>
    <dgm:cxn modelId="{133FBE96-086B-4082-9A3A-5DCB9061B2EF}" type="presParOf" srcId="{DB99A9BB-B1B8-433F-A4FA-6F31B826EE48}" destId="{408A0B1B-BC17-40DB-A76F-65541C3B4325}" srcOrd="2" destOrd="0" presId="urn:microsoft.com/office/officeart/2018/5/layout/IconCircleLabelList"/>
    <dgm:cxn modelId="{EDADB84F-A314-4B46-B5B2-9FCA3D5415C8}" type="presParOf" srcId="{DB99A9BB-B1B8-433F-A4FA-6F31B826EE48}" destId="{3360347C-5C69-4C15-9A6A-3E9A9E20C3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/>
            </a:rPr>
            <a:t>At Events its about Signage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/>
            </a:rPr>
            <a:t>Station </a:t>
          </a:r>
        </a:p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/>
            </a:rPr>
            <a:t>Awareness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b="1" dirty="0" smtClean="0">
              <a:solidFill>
                <a:schemeClr val="tx1"/>
              </a:solidFill>
              <a:effectLst/>
            </a:rPr>
            <a:t>Where &amp; How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87B1B46A-CA1D-4445-8579-F40C78A1880B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8F77A9-D452-4F3F-ADF1-08124CDCB940}" type="pres">
      <dgm:prSet presAssocID="{41CDB9B8-E81E-41E7-AE89-8F6EDFC88D92}" presName="compNode" presStyleCnt="0"/>
      <dgm:spPr/>
    </dgm:pt>
    <dgm:pt modelId="{223CEBFB-B6C0-4518-9E76-B1250D3AEE20}" type="pres">
      <dgm:prSet presAssocID="{41CDB9B8-E81E-41E7-AE89-8F6EDFC88D92}" presName="iconBgRect" presStyleLbl="bgShp" presStyleIdx="0" presStyleCnt="3" custScaleX="154656"/>
      <dgm:spPr>
        <a:prstGeom prst="wedgeRectCallout">
          <a:avLst/>
        </a:prstGeom>
      </dgm:spPr>
    </dgm:pt>
    <dgm:pt modelId="{CEC3BB2D-F9F1-4489-93C4-A156AC3849E7}" type="pres">
      <dgm:prSet presAssocID="{41CDB9B8-E81E-41E7-AE89-8F6EDFC88D92}" presName="iconRect" presStyleLbl="node1" presStyleIdx="0" presStyleCnt="3" custLinFactNeighborY="30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99D442A7-5D31-4CD1-A931-5F3D628718C8}" type="pres">
      <dgm:prSet presAssocID="{41CDB9B8-E81E-41E7-AE89-8F6EDFC88D92}" presName="spaceRect" presStyleCnt="0"/>
      <dgm:spPr/>
    </dgm:pt>
    <dgm:pt modelId="{7600CD1A-2D28-4054-8809-838E618A0595}" type="pres">
      <dgm:prSet presAssocID="{41CDB9B8-E81E-41E7-AE89-8F6EDFC88D9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599636-89FD-41B5-970D-9F8617BA295C}" type="pres">
      <dgm:prSet presAssocID="{BA791450-8D1E-4A6F-B71D-2984D9E245C4}" presName="sibTrans" presStyleCnt="0"/>
      <dgm:spPr/>
    </dgm:pt>
    <dgm:pt modelId="{E765D845-767A-46E9-BD73-B0B0E82FE9B0}" type="pres">
      <dgm:prSet presAssocID="{4D7D34C7-9466-4514-BF51-7396C17436B5}" presName="compNode" presStyleCnt="0"/>
      <dgm:spPr/>
    </dgm:pt>
    <dgm:pt modelId="{F82A6E7C-4234-4816-9EB8-ED399009E25C}" type="pres">
      <dgm:prSet presAssocID="{4D7D34C7-9466-4514-BF51-7396C17436B5}" presName="iconBgRect" presStyleLbl="bgShp" presStyleIdx="1" presStyleCnt="3" custScaleX="154656"/>
      <dgm:spPr>
        <a:prstGeom prst="wedgeRectCallout">
          <a:avLst/>
        </a:prstGeom>
      </dgm:spPr>
    </dgm:pt>
    <dgm:pt modelId="{8BA5F9BB-3E28-4026-A392-7F4C0A3085E2}" type="pres">
      <dgm:prSet presAssocID="{4D7D34C7-9466-4514-BF51-7396C17436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C8182C7-C8E0-4DAE-B344-FE508B06E860}" type="pres">
      <dgm:prSet presAssocID="{4D7D34C7-9466-4514-BF51-7396C17436B5}" presName="spaceRect" presStyleCnt="0"/>
      <dgm:spPr/>
    </dgm:pt>
    <dgm:pt modelId="{529F61D3-444E-4541-AC4F-326FDA9BEAF3}" type="pres">
      <dgm:prSet presAssocID="{4D7D34C7-9466-4514-BF51-7396C17436B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99AABC-CAD9-4E1C-B78B-2BECA8D43C27}" type="pres">
      <dgm:prSet presAssocID="{483498F9-A0C2-4668-85AB-D8E6E254F73B}" presName="sibTrans" presStyleCnt="0"/>
      <dgm:spPr/>
    </dgm:pt>
    <dgm:pt modelId="{DB99A9BB-B1B8-433F-A4FA-6F31B826EE48}" type="pres">
      <dgm:prSet presAssocID="{8E185869-F0D4-43E2-B08A-2F3E83EE98F3}" presName="compNode" presStyleCnt="0"/>
      <dgm:spPr/>
    </dgm:pt>
    <dgm:pt modelId="{CA848760-99D5-488A-AFB3-9EA6BD946B87}" type="pres">
      <dgm:prSet presAssocID="{8E185869-F0D4-43E2-B08A-2F3E83EE98F3}" presName="iconBgRect" presStyleLbl="bgShp" presStyleIdx="2" presStyleCnt="3" custScaleX="154656"/>
      <dgm:spPr>
        <a:prstGeom prst="wedgeRectCallout">
          <a:avLst/>
        </a:prstGeom>
      </dgm:spPr>
    </dgm:pt>
    <dgm:pt modelId="{FD5546ED-1D49-469E-BE29-17C87FAFD7C8}" type="pres">
      <dgm:prSet presAssocID="{8E185869-F0D4-43E2-B08A-2F3E83EE98F3}" presName="iconRect" presStyleLbl="node1" presStyleIdx="2" presStyleCnt="3" custLinFactNeighborX="393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08A0B1B-BC17-40DB-A76F-65541C3B4325}" type="pres">
      <dgm:prSet presAssocID="{8E185869-F0D4-43E2-B08A-2F3E83EE98F3}" presName="spaceRect" presStyleCnt="0"/>
      <dgm:spPr/>
    </dgm:pt>
    <dgm:pt modelId="{3360347C-5C69-4C15-9A6A-3E9A9E20C3DA}" type="pres">
      <dgm:prSet presAssocID="{8E185869-F0D4-43E2-B08A-2F3E83EE98F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DE161B46-88F8-49B8-9CE9-0A9833EB7E53}" type="presOf" srcId="{41CDB9B8-E81E-41E7-AE89-8F6EDFC88D92}" destId="{7600CD1A-2D28-4054-8809-838E618A0595}" srcOrd="0" destOrd="0" presId="urn:microsoft.com/office/officeart/2018/5/layout/IconCircleLabelList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AC1BF740-2232-46D7-BB38-FF7E3FE20B80}" type="presOf" srcId="{7B62DEA7-9DCD-4B2E-9DC5-BE121C266AFD}" destId="{87B1B46A-CA1D-4445-8579-F40C78A1880B}" srcOrd="0" destOrd="0" presId="urn:microsoft.com/office/officeart/2018/5/layout/IconCircleLabelList"/>
    <dgm:cxn modelId="{3291A409-310C-49E0-B60C-5810294BA912}" type="presOf" srcId="{4D7D34C7-9466-4514-BF51-7396C17436B5}" destId="{529F61D3-444E-4541-AC4F-326FDA9BEAF3}" srcOrd="0" destOrd="0" presId="urn:microsoft.com/office/officeart/2018/5/layout/IconCircle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71F4A44F-BE27-4939-A4B4-E1D9A54D7DF2}" type="presOf" srcId="{8E185869-F0D4-43E2-B08A-2F3E83EE98F3}" destId="{3360347C-5C69-4C15-9A6A-3E9A9E20C3DA}" srcOrd="0" destOrd="0" presId="urn:microsoft.com/office/officeart/2018/5/layout/IconCircleLabelList"/>
    <dgm:cxn modelId="{1242334D-5C58-43DF-872B-083EE8D99B1F}" type="presParOf" srcId="{87B1B46A-CA1D-4445-8579-F40C78A1880B}" destId="{B78F77A9-D452-4F3F-ADF1-08124CDCB940}" srcOrd="0" destOrd="0" presId="urn:microsoft.com/office/officeart/2018/5/layout/IconCircleLabelList"/>
    <dgm:cxn modelId="{9F6C9462-B08A-455D-84B1-9EE36B351DCB}" type="presParOf" srcId="{B78F77A9-D452-4F3F-ADF1-08124CDCB940}" destId="{223CEBFB-B6C0-4518-9E76-B1250D3AEE20}" srcOrd="0" destOrd="0" presId="urn:microsoft.com/office/officeart/2018/5/layout/IconCircleLabelList"/>
    <dgm:cxn modelId="{4C244F8E-BABB-40AA-B331-DE232901EEAC}" type="presParOf" srcId="{B78F77A9-D452-4F3F-ADF1-08124CDCB940}" destId="{CEC3BB2D-F9F1-4489-93C4-A156AC3849E7}" srcOrd="1" destOrd="0" presId="urn:microsoft.com/office/officeart/2018/5/layout/IconCircleLabelList"/>
    <dgm:cxn modelId="{A8CCD6E0-DEA6-4192-B9CD-7FF30FEA7CEC}" type="presParOf" srcId="{B78F77A9-D452-4F3F-ADF1-08124CDCB940}" destId="{99D442A7-5D31-4CD1-A931-5F3D628718C8}" srcOrd="2" destOrd="0" presId="urn:microsoft.com/office/officeart/2018/5/layout/IconCircleLabelList"/>
    <dgm:cxn modelId="{03C963C8-D247-405A-9F3C-DEE9A05E4CF4}" type="presParOf" srcId="{B78F77A9-D452-4F3F-ADF1-08124CDCB940}" destId="{7600CD1A-2D28-4054-8809-838E618A0595}" srcOrd="3" destOrd="0" presId="urn:microsoft.com/office/officeart/2018/5/layout/IconCircleLabelList"/>
    <dgm:cxn modelId="{C667BA1C-090B-47E9-B9C3-756EF9A969F0}" type="presParOf" srcId="{87B1B46A-CA1D-4445-8579-F40C78A1880B}" destId="{9D599636-89FD-41B5-970D-9F8617BA295C}" srcOrd="1" destOrd="0" presId="urn:microsoft.com/office/officeart/2018/5/layout/IconCircleLabelList"/>
    <dgm:cxn modelId="{E6C40F1D-2862-4308-A1D0-F26906439CF8}" type="presParOf" srcId="{87B1B46A-CA1D-4445-8579-F40C78A1880B}" destId="{E765D845-767A-46E9-BD73-B0B0E82FE9B0}" srcOrd="2" destOrd="0" presId="urn:microsoft.com/office/officeart/2018/5/layout/IconCircleLabelList"/>
    <dgm:cxn modelId="{092E220E-067B-44BB-91FF-50E149F223BA}" type="presParOf" srcId="{E765D845-767A-46E9-BD73-B0B0E82FE9B0}" destId="{F82A6E7C-4234-4816-9EB8-ED399009E25C}" srcOrd="0" destOrd="0" presId="urn:microsoft.com/office/officeart/2018/5/layout/IconCircleLabelList"/>
    <dgm:cxn modelId="{102E7DF6-BE35-40DB-837C-F70C1653BD35}" type="presParOf" srcId="{E765D845-767A-46E9-BD73-B0B0E82FE9B0}" destId="{8BA5F9BB-3E28-4026-A392-7F4C0A3085E2}" srcOrd="1" destOrd="0" presId="urn:microsoft.com/office/officeart/2018/5/layout/IconCircleLabelList"/>
    <dgm:cxn modelId="{8747FCE9-BB25-4760-9D72-2A10D73A112E}" type="presParOf" srcId="{E765D845-767A-46E9-BD73-B0B0E82FE9B0}" destId="{DC8182C7-C8E0-4DAE-B344-FE508B06E860}" srcOrd="2" destOrd="0" presId="urn:microsoft.com/office/officeart/2018/5/layout/IconCircleLabelList"/>
    <dgm:cxn modelId="{88B40181-DEF3-4859-B808-A9075B358F74}" type="presParOf" srcId="{E765D845-767A-46E9-BD73-B0B0E82FE9B0}" destId="{529F61D3-444E-4541-AC4F-326FDA9BEAF3}" srcOrd="3" destOrd="0" presId="urn:microsoft.com/office/officeart/2018/5/layout/IconCircleLabelList"/>
    <dgm:cxn modelId="{571EF53D-37A7-472E-B153-87B463EC2E6C}" type="presParOf" srcId="{87B1B46A-CA1D-4445-8579-F40C78A1880B}" destId="{A999AABC-CAD9-4E1C-B78B-2BECA8D43C27}" srcOrd="3" destOrd="0" presId="urn:microsoft.com/office/officeart/2018/5/layout/IconCircleLabelList"/>
    <dgm:cxn modelId="{8CE240E0-BFF4-4ABF-9752-B13F43B7FE6E}" type="presParOf" srcId="{87B1B46A-CA1D-4445-8579-F40C78A1880B}" destId="{DB99A9BB-B1B8-433F-A4FA-6F31B826EE48}" srcOrd="4" destOrd="0" presId="urn:microsoft.com/office/officeart/2018/5/layout/IconCircleLabelList"/>
    <dgm:cxn modelId="{674CDD15-206F-4F59-87AE-FCEFB6B6A435}" type="presParOf" srcId="{DB99A9BB-B1B8-433F-A4FA-6F31B826EE48}" destId="{CA848760-99D5-488A-AFB3-9EA6BD946B87}" srcOrd="0" destOrd="0" presId="urn:microsoft.com/office/officeart/2018/5/layout/IconCircleLabelList"/>
    <dgm:cxn modelId="{D3FA9638-7BFE-4932-854C-F579F09AFB10}" type="presParOf" srcId="{DB99A9BB-B1B8-433F-A4FA-6F31B826EE48}" destId="{FD5546ED-1D49-469E-BE29-17C87FAFD7C8}" srcOrd="1" destOrd="0" presId="urn:microsoft.com/office/officeart/2018/5/layout/IconCircleLabelList"/>
    <dgm:cxn modelId="{133FBE96-086B-4082-9A3A-5DCB9061B2EF}" type="presParOf" srcId="{DB99A9BB-B1B8-433F-A4FA-6F31B826EE48}" destId="{408A0B1B-BC17-40DB-A76F-65541C3B4325}" srcOrd="2" destOrd="0" presId="urn:microsoft.com/office/officeart/2018/5/layout/IconCircleLabelList"/>
    <dgm:cxn modelId="{EDADB84F-A314-4B46-B5B2-9FCA3D5415C8}" type="presParOf" srcId="{DB99A9BB-B1B8-433F-A4FA-6F31B826EE48}" destId="{3360347C-5C69-4C15-9A6A-3E9A9E20C3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8/layout/VerticalCurvedList" loCatId="list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defRPr cap="all"/>
          </a:pPr>
          <a:r>
            <a:rPr lang="en-US" dirty="0" smtClean="0">
              <a:solidFill>
                <a:schemeClr val="accent1"/>
              </a:solidFill>
            </a:rPr>
            <a:t>Pick</a:t>
          </a:r>
          <a:endParaRPr lang="en-US" dirty="0">
            <a:solidFill>
              <a:schemeClr val="accent1"/>
            </a:solidFill>
          </a:endParaRPr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 sz="1400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defRPr cap="all"/>
          </a:pPr>
          <a:r>
            <a:rPr lang="en-US" dirty="0" smtClean="0">
              <a:solidFill>
                <a:schemeClr val="accent1"/>
              </a:solidFill>
            </a:rPr>
            <a:t>Build</a:t>
          </a:r>
          <a:endParaRPr lang="en-US" dirty="0">
            <a:solidFill>
              <a:schemeClr val="accent1"/>
            </a:solidFill>
          </a:endParaRPr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 sz="1400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endParaRPr lang="en-US"/>
        </a:p>
      </dgm:t>
    </dgm:pt>
    <dgm:pt modelId="{8E185869-F0D4-43E2-B08A-2F3E83EE98F3}">
      <dgm:prSet/>
      <dgm:spPr/>
      <dgm:t>
        <a:bodyPr anchor="ctr"/>
        <a:lstStyle/>
        <a:p>
          <a:pPr>
            <a:defRPr cap="all"/>
          </a:pPr>
          <a:r>
            <a:rPr lang="en-US" dirty="0" smtClean="0">
              <a:solidFill>
                <a:schemeClr val="accent1"/>
              </a:solidFill>
            </a:rPr>
            <a:t>Spark </a:t>
          </a:r>
          <a:endParaRPr lang="en-US" dirty="0">
            <a:solidFill>
              <a:schemeClr val="accent1"/>
            </a:solidFill>
          </a:endParaRPr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 sz="1400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804947E5-9ACC-416F-B12C-5E8D1E342FFC}" type="pres">
      <dgm:prSet presAssocID="{7B62DEA7-9DCD-4B2E-9DC5-BE121C266A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87B5E1D-0E75-4F44-854F-4E2FC93D13B0}" type="pres">
      <dgm:prSet presAssocID="{7B62DEA7-9DCD-4B2E-9DC5-BE121C266AFD}" presName="Name1" presStyleCnt="0"/>
      <dgm:spPr/>
    </dgm:pt>
    <dgm:pt modelId="{D7EB821A-9A40-4975-B97C-FB06FBDEF0F0}" type="pres">
      <dgm:prSet presAssocID="{7B62DEA7-9DCD-4B2E-9DC5-BE121C266AFD}" presName="cycle" presStyleCnt="0"/>
      <dgm:spPr/>
    </dgm:pt>
    <dgm:pt modelId="{06FA2FF6-4E84-405E-A36A-F25BE5045074}" type="pres">
      <dgm:prSet presAssocID="{7B62DEA7-9DCD-4B2E-9DC5-BE121C266AFD}" presName="srcNode" presStyleLbl="node1" presStyleIdx="0" presStyleCnt="3"/>
      <dgm:spPr/>
    </dgm:pt>
    <dgm:pt modelId="{88C3B4D0-57A0-407B-87F2-AD9BD85D4DE7}" type="pres">
      <dgm:prSet presAssocID="{7B62DEA7-9DCD-4B2E-9DC5-BE121C266AFD}" presName="conn" presStyleLbl="parChTrans1D2" presStyleIdx="0" presStyleCnt="1"/>
      <dgm:spPr/>
      <dgm:t>
        <a:bodyPr/>
        <a:lstStyle/>
        <a:p>
          <a:endParaRPr lang="en-US"/>
        </a:p>
      </dgm:t>
    </dgm:pt>
    <dgm:pt modelId="{0C2817A7-AEAB-4CA5-83F7-47B02788855A}" type="pres">
      <dgm:prSet presAssocID="{7B62DEA7-9DCD-4B2E-9DC5-BE121C266AFD}" presName="extraNode" presStyleLbl="node1" presStyleIdx="0" presStyleCnt="3"/>
      <dgm:spPr/>
    </dgm:pt>
    <dgm:pt modelId="{2585EA8F-E3AC-4656-B2D3-4676B23D9E59}" type="pres">
      <dgm:prSet presAssocID="{7B62DEA7-9DCD-4B2E-9DC5-BE121C266AFD}" presName="dstNode" presStyleLbl="node1" presStyleIdx="0" presStyleCnt="3"/>
      <dgm:spPr/>
    </dgm:pt>
    <dgm:pt modelId="{F887C803-1A6D-4297-B616-77D883BCD07E}" type="pres">
      <dgm:prSet presAssocID="{41CDB9B8-E81E-41E7-AE89-8F6EDFC88D9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5D2C4-431B-4DD8-82F1-F3A35093AF7B}" type="pres">
      <dgm:prSet presAssocID="{41CDB9B8-E81E-41E7-AE89-8F6EDFC88D92}" presName="accent_1" presStyleCnt="0"/>
      <dgm:spPr/>
    </dgm:pt>
    <dgm:pt modelId="{055C0670-49B2-4EC8-A0F4-59006CD04165}" type="pres">
      <dgm:prSet presAssocID="{41CDB9B8-E81E-41E7-AE89-8F6EDFC88D92}" presName="accentRepeatNode" presStyleLbl="solidFgAcc1" presStyleIdx="0" presStyleCnt="3"/>
      <dgm:spPr/>
    </dgm:pt>
    <dgm:pt modelId="{0298EAB3-1543-41FD-81C8-9923475DA588}" type="pres">
      <dgm:prSet presAssocID="{4D7D34C7-9466-4514-BF51-7396C17436B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5912B6-A1F0-4C3A-8FF9-5F4B015E646E}" type="pres">
      <dgm:prSet presAssocID="{4D7D34C7-9466-4514-BF51-7396C17436B5}" presName="accent_2" presStyleCnt="0"/>
      <dgm:spPr/>
    </dgm:pt>
    <dgm:pt modelId="{ED8AE726-C8D1-42AB-AA94-1DA2AADBD5EA}" type="pres">
      <dgm:prSet presAssocID="{4D7D34C7-9466-4514-BF51-7396C17436B5}" presName="accentRepeatNode" presStyleLbl="solidFgAcc1" presStyleIdx="1" presStyleCnt="3"/>
      <dgm:spPr/>
    </dgm:pt>
    <dgm:pt modelId="{CA1F7B3A-F0F3-4E48-8308-CFC14CC15341}" type="pres">
      <dgm:prSet presAssocID="{8E185869-F0D4-43E2-B08A-2F3E83EE98F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A6F27-1B94-4239-93F3-FCC48A0FA815}" type="pres">
      <dgm:prSet presAssocID="{8E185869-F0D4-43E2-B08A-2F3E83EE98F3}" presName="accent_3" presStyleCnt="0"/>
      <dgm:spPr/>
    </dgm:pt>
    <dgm:pt modelId="{186C8635-645D-4DEC-8A56-213F2E8273F6}" type="pres">
      <dgm:prSet presAssocID="{8E185869-F0D4-43E2-B08A-2F3E83EE98F3}" presName="accentRepeatNode" presStyleLbl="solidFgAcc1" presStyleIdx="2" presStyleCnt="3"/>
      <dgm:spPr/>
    </dgm:pt>
  </dgm:ptLst>
  <dgm:cxnLst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77E3A2CA-FDAB-4198-BD1F-AF71A4266E01}" type="presOf" srcId="{BA791450-8D1E-4A6F-B71D-2984D9E245C4}" destId="{88C3B4D0-57A0-407B-87F2-AD9BD85D4DE7}" srcOrd="0" destOrd="0" presId="urn:microsoft.com/office/officeart/2008/layout/VerticalCurvedList"/>
    <dgm:cxn modelId="{42EA9345-B1E1-4D51-9CB3-310917F47824}" type="presOf" srcId="{4D7D34C7-9466-4514-BF51-7396C17436B5}" destId="{0298EAB3-1543-41FD-81C8-9923475DA588}" srcOrd="0" destOrd="0" presId="urn:microsoft.com/office/officeart/2008/layout/VerticalCurvedList"/>
    <dgm:cxn modelId="{7CF14734-92F4-4254-B7AE-56381B1967C0}" type="presOf" srcId="{7B62DEA7-9DCD-4B2E-9DC5-BE121C266AFD}" destId="{804947E5-9ACC-416F-B12C-5E8D1E342FFC}" srcOrd="0" destOrd="0" presId="urn:microsoft.com/office/officeart/2008/layout/VerticalCurvedList"/>
    <dgm:cxn modelId="{61598B42-5F61-49AA-9CC1-B6A61FFEB2A8}" type="presOf" srcId="{41CDB9B8-E81E-41E7-AE89-8F6EDFC88D92}" destId="{F887C803-1A6D-4297-B616-77D883BCD07E}" srcOrd="0" destOrd="0" presId="urn:microsoft.com/office/officeart/2008/layout/VerticalCurved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BDDBE83C-25B6-440E-B56F-F03A1E5B9F41}" type="presOf" srcId="{8E185869-F0D4-43E2-B08A-2F3E83EE98F3}" destId="{CA1F7B3A-F0F3-4E48-8308-CFC14CC15341}" srcOrd="0" destOrd="0" presId="urn:microsoft.com/office/officeart/2008/layout/VerticalCurvedList"/>
    <dgm:cxn modelId="{817E59CB-596C-453B-AE46-2F6713C39F08}" type="presParOf" srcId="{804947E5-9ACC-416F-B12C-5E8D1E342FFC}" destId="{587B5E1D-0E75-4F44-854F-4E2FC93D13B0}" srcOrd="0" destOrd="0" presId="urn:microsoft.com/office/officeart/2008/layout/VerticalCurvedList"/>
    <dgm:cxn modelId="{BB334608-C6A6-4D7A-95EC-0E8D4E9E3C3C}" type="presParOf" srcId="{587B5E1D-0E75-4F44-854F-4E2FC93D13B0}" destId="{D7EB821A-9A40-4975-B97C-FB06FBDEF0F0}" srcOrd="0" destOrd="0" presId="urn:microsoft.com/office/officeart/2008/layout/VerticalCurvedList"/>
    <dgm:cxn modelId="{10C283FD-5D6C-4C5B-B309-333030CB4C48}" type="presParOf" srcId="{D7EB821A-9A40-4975-B97C-FB06FBDEF0F0}" destId="{06FA2FF6-4E84-405E-A36A-F25BE5045074}" srcOrd="0" destOrd="0" presId="urn:microsoft.com/office/officeart/2008/layout/VerticalCurvedList"/>
    <dgm:cxn modelId="{9DEC52B7-AB0E-4E73-8D44-CD572A592FB2}" type="presParOf" srcId="{D7EB821A-9A40-4975-B97C-FB06FBDEF0F0}" destId="{88C3B4D0-57A0-407B-87F2-AD9BD85D4DE7}" srcOrd="1" destOrd="0" presId="urn:microsoft.com/office/officeart/2008/layout/VerticalCurvedList"/>
    <dgm:cxn modelId="{9AD49427-F91C-4926-B61A-DA2DB74C4F81}" type="presParOf" srcId="{D7EB821A-9A40-4975-B97C-FB06FBDEF0F0}" destId="{0C2817A7-AEAB-4CA5-83F7-47B02788855A}" srcOrd="2" destOrd="0" presId="urn:microsoft.com/office/officeart/2008/layout/VerticalCurvedList"/>
    <dgm:cxn modelId="{04CF49C1-329E-48B4-8AA6-E340552B441D}" type="presParOf" srcId="{D7EB821A-9A40-4975-B97C-FB06FBDEF0F0}" destId="{2585EA8F-E3AC-4656-B2D3-4676B23D9E59}" srcOrd="3" destOrd="0" presId="urn:microsoft.com/office/officeart/2008/layout/VerticalCurvedList"/>
    <dgm:cxn modelId="{ECE40D30-DC42-4EE5-AE37-154CF5CC0AAD}" type="presParOf" srcId="{587B5E1D-0E75-4F44-854F-4E2FC93D13B0}" destId="{F887C803-1A6D-4297-B616-77D883BCD07E}" srcOrd="1" destOrd="0" presId="urn:microsoft.com/office/officeart/2008/layout/VerticalCurvedList"/>
    <dgm:cxn modelId="{5399B471-6C67-496A-8526-D34DD5FAFA85}" type="presParOf" srcId="{587B5E1D-0E75-4F44-854F-4E2FC93D13B0}" destId="{1E85D2C4-431B-4DD8-82F1-F3A35093AF7B}" srcOrd="2" destOrd="0" presId="urn:microsoft.com/office/officeart/2008/layout/VerticalCurvedList"/>
    <dgm:cxn modelId="{1A631FAA-2ADD-4745-B3EA-B4497A1946FE}" type="presParOf" srcId="{1E85D2C4-431B-4DD8-82F1-F3A35093AF7B}" destId="{055C0670-49B2-4EC8-A0F4-59006CD04165}" srcOrd="0" destOrd="0" presId="urn:microsoft.com/office/officeart/2008/layout/VerticalCurvedList"/>
    <dgm:cxn modelId="{5FEA70C2-2446-45D3-A9D6-F53745F7590A}" type="presParOf" srcId="{587B5E1D-0E75-4F44-854F-4E2FC93D13B0}" destId="{0298EAB3-1543-41FD-81C8-9923475DA588}" srcOrd="3" destOrd="0" presId="urn:microsoft.com/office/officeart/2008/layout/VerticalCurvedList"/>
    <dgm:cxn modelId="{5DF4DE1D-0B17-46FC-8EE9-6572944F8FFA}" type="presParOf" srcId="{587B5E1D-0E75-4F44-854F-4E2FC93D13B0}" destId="{735912B6-A1F0-4C3A-8FF9-5F4B015E646E}" srcOrd="4" destOrd="0" presId="urn:microsoft.com/office/officeart/2008/layout/VerticalCurvedList"/>
    <dgm:cxn modelId="{47913558-EBE3-46D4-B8BC-EFD93BF49756}" type="presParOf" srcId="{735912B6-A1F0-4C3A-8FF9-5F4B015E646E}" destId="{ED8AE726-C8D1-42AB-AA94-1DA2AADBD5EA}" srcOrd="0" destOrd="0" presId="urn:microsoft.com/office/officeart/2008/layout/VerticalCurvedList"/>
    <dgm:cxn modelId="{F1F0D9A4-B4C4-4141-9880-A1D032AE8845}" type="presParOf" srcId="{587B5E1D-0E75-4F44-854F-4E2FC93D13B0}" destId="{CA1F7B3A-F0F3-4E48-8308-CFC14CC15341}" srcOrd="5" destOrd="0" presId="urn:microsoft.com/office/officeart/2008/layout/VerticalCurvedList"/>
    <dgm:cxn modelId="{287A83ED-6771-4C24-9E9A-0EA9AB86D3F5}" type="presParOf" srcId="{587B5E1D-0E75-4F44-854F-4E2FC93D13B0}" destId="{4DDA6F27-1B94-4239-93F3-FCC48A0FA815}" srcOrd="6" destOrd="0" presId="urn:microsoft.com/office/officeart/2008/layout/VerticalCurvedList"/>
    <dgm:cxn modelId="{AA31DDBF-FE13-44CA-A62D-090B216715C3}" type="presParOf" srcId="{4DDA6F27-1B94-4239-93F3-FCC48A0FA815}" destId="{186C8635-645D-4DEC-8A56-213F2E8273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EBFB-B6C0-4518-9E76-B1250D3AEE20}">
      <dsp:nvSpPr>
        <dsp:cNvPr id="0" name=""/>
        <dsp:cNvSpPr/>
      </dsp:nvSpPr>
      <dsp:spPr>
        <a:xfrm>
          <a:off x="45544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3BB2D-F9F1-4489-93C4-A156AC3849E7}">
      <dsp:nvSpPr>
        <dsp:cNvPr id="0" name=""/>
        <dsp:cNvSpPr/>
      </dsp:nvSpPr>
      <dsp:spPr>
        <a:xfrm>
          <a:off x="503460" y="1109340"/>
          <a:ext cx="540175" cy="5401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0CD1A-2D28-4054-8809-838E618A0595}">
      <dsp:nvSpPr>
        <dsp:cNvPr id="0" name=""/>
        <dsp:cNvSpPr/>
      </dsp:nvSpPr>
      <dsp:spPr>
        <a:xfrm>
          <a:off x="1869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600" kern="1200" dirty="0" smtClean="0"/>
            <a:t>Quarterly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600" kern="1200" dirty="0" smtClean="0"/>
            <a:t>planning</a:t>
          </a:r>
          <a:endParaRPr lang="en-US" sz="1600" kern="1200" dirty="0"/>
        </a:p>
      </dsp:txBody>
      <dsp:txXfrm>
        <a:off x="1869" y="2127153"/>
        <a:ext cx="1543359" cy="617343"/>
      </dsp:txXfrm>
    </dsp:sp>
    <dsp:sp modelId="{F82A6E7C-4234-4816-9EB8-ED399009E25C}">
      <dsp:nvSpPr>
        <dsp:cNvPr id="0" name=""/>
        <dsp:cNvSpPr/>
      </dsp:nvSpPr>
      <dsp:spPr>
        <a:xfrm>
          <a:off x="1858992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5F9BB-3E28-4026-A392-7F4C0A3085E2}">
      <dsp:nvSpPr>
        <dsp:cNvPr id="0" name=""/>
        <dsp:cNvSpPr/>
      </dsp:nvSpPr>
      <dsp:spPr>
        <a:xfrm>
          <a:off x="2316908" y="1093102"/>
          <a:ext cx="540175" cy="5401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F61D3-444E-4541-AC4F-326FDA9BEAF3}">
      <dsp:nvSpPr>
        <dsp:cNvPr id="0" name=""/>
        <dsp:cNvSpPr/>
      </dsp:nvSpPr>
      <dsp:spPr>
        <a:xfrm>
          <a:off x="1815316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600" kern="1200" dirty="0"/>
            <a:t>Creative insight</a:t>
          </a:r>
        </a:p>
      </dsp:txBody>
      <dsp:txXfrm>
        <a:off x="1815316" y="2127153"/>
        <a:ext cx="1543359" cy="617343"/>
      </dsp:txXfrm>
    </dsp:sp>
    <dsp:sp modelId="{CA848760-99D5-488A-AFB3-9EA6BD946B87}">
      <dsp:nvSpPr>
        <dsp:cNvPr id="0" name=""/>
        <dsp:cNvSpPr/>
      </dsp:nvSpPr>
      <dsp:spPr>
        <a:xfrm>
          <a:off x="3672439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546ED-1D49-469E-BE29-17C87FAFD7C8}">
      <dsp:nvSpPr>
        <dsp:cNvPr id="0" name=""/>
        <dsp:cNvSpPr/>
      </dsp:nvSpPr>
      <dsp:spPr>
        <a:xfrm>
          <a:off x="4151622" y="1093102"/>
          <a:ext cx="540175" cy="5401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0347C-5C69-4C15-9A6A-3E9A9E20C3DA}">
      <dsp:nvSpPr>
        <dsp:cNvPr id="0" name=""/>
        <dsp:cNvSpPr/>
      </dsp:nvSpPr>
      <dsp:spPr>
        <a:xfrm>
          <a:off x="3628763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600" kern="1200" dirty="0"/>
            <a:t>teamwork</a:t>
          </a:r>
        </a:p>
      </dsp:txBody>
      <dsp:txXfrm>
        <a:off x="3628763" y="2127153"/>
        <a:ext cx="1543359" cy="617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EBFB-B6C0-4518-9E76-B1250D3AEE20}">
      <dsp:nvSpPr>
        <dsp:cNvPr id="0" name=""/>
        <dsp:cNvSpPr/>
      </dsp:nvSpPr>
      <dsp:spPr>
        <a:xfrm>
          <a:off x="45544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3BB2D-F9F1-4489-93C4-A156AC3849E7}">
      <dsp:nvSpPr>
        <dsp:cNvPr id="0" name=""/>
        <dsp:cNvSpPr/>
      </dsp:nvSpPr>
      <dsp:spPr>
        <a:xfrm>
          <a:off x="503460" y="1109340"/>
          <a:ext cx="540175" cy="5401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0CD1A-2D28-4054-8809-838E618A0595}">
      <dsp:nvSpPr>
        <dsp:cNvPr id="0" name=""/>
        <dsp:cNvSpPr/>
      </dsp:nvSpPr>
      <dsp:spPr>
        <a:xfrm>
          <a:off x="1869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Expectation</a:t>
          </a:r>
          <a:endParaRPr lang="en-US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69" y="2127153"/>
        <a:ext cx="1543359" cy="617343"/>
      </dsp:txXfrm>
    </dsp:sp>
    <dsp:sp modelId="{F82A6E7C-4234-4816-9EB8-ED399009E25C}">
      <dsp:nvSpPr>
        <dsp:cNvPr id="0" name=""/>
        <dsp:cNvSpPr/>
      </dsp:nvSpPr>
      <dsp:spPr>
        <a:xfrm>
          <a:off x="1858992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5F9BB-3E28-4026-A392-7F4C0A3085E2}">
      <dsp:nvSpPr>
        <dsp:cNvPr id="0" name=""/>
        <dsp:cNvSpPr/>
      </dsp:nvSpPr>
      <dsp:spPr>
        <a:xfrm>
          <a:off x="2316908" y="1093102"/>
          <a:ext cx="540175" cy="5401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F61D3-444E-4541-AC4F-326FDA9BEAF3}">
      <dsp:nvSpPr>
        <dsp:cNvPr id="0" name=""/>
        <dsp:cNvSpPr/>
      </dsp:nvSpPr>
      <dsp:spPr>
        <a:xfrm>
          <a:off x="1815316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Realization</a:t>
          </a:r>
          <a:endParaRPr lang="en-US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5316" y="2127153"/>
        <a:ext cx="1543359" cy="617343"/>
      </dsp:txXfrm>
    </dsp:sp>
    <dsp:sp modelId="{CA848760-99D5-488A-AFB3-9EA6BD946B87}">
      <dsp:nvSpPr>
        <dsp:cNvPr id="0" name=""/>
        <dsp:cNvSpPr/>
      </dsp:nvSpPr>
      <dsp:spPr>
        <a:xfrm>
          <a:off x="3672439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546ED-1D49-469E-BE29-17C87FAFD7C8}">
      <dsp:nvSpPr>
        <dsp:cNvPr id="0" name=""/>
        <dsp:cNvSpPr/>
      </dsp:nvSpPr>
      <dsp:spPr>
        <a:xfrm>
          <a:off x="4151622" y="1093102"/>
          <a:ext cx="540175" cy="5401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0347C-5C69-4C15-9A6A-3E9A9E20C3DA}">
      <dsp:nvSpPr>
        <dsp:cNvPr id="0" name=""/>
        <dsp:cNvSpPr/>
      </dsp:nvSpPr>
      <dsp:spPr>
        <a:xfrm>
          <a:off x="3628763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Memory</a:t>
          </a:r>
          <a:endParaRPr lang="en-US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28763" y="2127153"/>
        <a:ext cx="1543359" cy="6173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EBFB-B6C0-4518-9E76-B1250D3AEE20}">
      <dsp:nvSpPr>
        <dsp:cNvPr id="0" name=""/>
        <dsp:cNvSpPr/>
      </dsp:nvSpPr>
      <dsp:spPr>
        <a:xfrm>
          <a:off x="45544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3BB2D-F9F1-4489-93C4-A156AC3849E7}">
      <dsp:nvSpPr>
        <dsp:cNvPr id="0" name=""/>
        <dsp:cNvSpPr/>
      </dsp:nvSpPr>
      <dsp:spPr>
        <a:xfrm>
          <a:off x="503460" y="1109340"/>
          <a:ext cx="540175" cy="5401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0CD1A-2D28-4054-8809-838E618A0595}">
      <dsp:nvSpPr>
        <dsp:cNvPr id="0" name=""/>
        <dsp:cNvSpPr/>
      </dsp:nvSpPr>
      <dsp:spPr>
        <a:xfrm>
          <a:off x="1869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At Events its about Signage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1869" y="2127153"/>
        <a:ext cx="1543359" cy="617343"/>
      </dsp:txXfrm>
    </dsp:sp>
    <dsp:sp modelId="{F82A6E7C-4234-4816-9EB8-ED399009E25C}">
      <dsp:nvSpPr>
        <dsp:cNvPr id="0" name=""/>
        <dsp:cNvSpPr/>
      </dsp:nvSpPr>
      <dsp:spPr>
        <a:xfrm>
          <a:off x="1858992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5F9BB-3E28-4026-A392-7F4C0A3085E2}">
      <dsp:nvSpPr>
        <dsp:cNvPr id="0" name=""/>
        <dsp:cNvSpPr/>
      </dsp:nvSpPr>
      <dsp:spPr>
        <a:xfrm>
          <a:off x="2316908" y="1093102"/>
          <a:ext cx="540175" cy="5401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F61D3-444E-4541-AC4F-326FDA9BEAF3}">
      <dsp:nvSpPr>
        <dsp:cNvPr id="0" name=""/>
        <dsp:cNvSpPr/>
      </dsp:nvSpPr>
      <dsp:spPr>
        <a:xfrm>
          <a:off x="1815316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Station 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Awareness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1815316" y="2127153"/>
        <a:ext cx="1543359" cy="617343"/>
      </dsp:txXfrm>
    </dsp:sp>
    <dsp:sp modelId="{CA848760-99D5-488A-AFB3-9EA6BD946B87}">
      <dsp:nvSpPr>
        <dsp:cNvPr id="0" name=""/>
        <dsp:cNvSpPr/>
      </dsp:nvSpPr>
      <dsp:spPr>
        <a:xfrm>
          <a:off x="3672439" y="892465"/>
          <a:ext cx="1456007" cy="941449"/>
        </a:xfrm>
        <a:prstGeom prst="wedgeRect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546ED-1D49-469E-BE29-17C87FAFD7C8}">
      <dsp:nvSpPr>
        <dsp:cNvPr id="0" name=""/>
        <dsp:cNvSpPr/>
      </dsp:nvSpPr>
      <dsp:spPr>
        <a:xfrm>
          <a:off x="4151622" y="1093102"/>
          <a:ext cx="540175" cy="5401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0347C-5C69-4C15-9A6A-3E9A9E20C3DA}">
      <dsp:nvSpPr>
        <dsp:cNvPr id="0" name=""/>
        <dsp:cNvSpPr/>
      </dsp:nvSpPr>
      <dsp:spPr>
        <a:xfrm>
          <a:off x="3628763" y="2127153"/>
          <a:ext cx="1543359" cy="61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500" b="1" kern="1200" dirty="0" smtClean="0">
              <a:solidFill>
                <a:schemeClr val="tx1"/>
              </a:solidFill>
              <a:effectLst/>
            </a:rPr>
            <a:t>Where &amp; How</a:t>
          </a:r>
          <a:endParaRPr lang="en-US" sz="1500" b="1" kern="1200" dirty="0">
            <a:solidFill>
              <a:schemeClr val="tx1"/>
            </a:solidFill>
            <a:effectLst/>
          </a:endParaRPr>
        </a:p>
      </dsp:txBody>
      <dsp:txXfrm>
        <a:off x="3628763" y="2127153"/>
        <a:ext cx="1543359" cy="6173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3B4D0-57A0-407B-87F2-AD9BD85D4DE7}">
      <dsp:nvSpPr>
        <dsp:cNvPr id="0" name=""/>
        <dsp:cNvSpPr/>
      </dsp:nvSpPr>
      <dsp:spPr>
        <a:xfrm>
          <a:off x="-4105805" y="-630138"/>
          <a:ext cx="4892476" cy="4892476"/>
        </a:xfrm>
        <a:prstGeom prst="blockArc">
          <a:avLst>
            <a:gd name="adj1" fmla="val 18900000"/>
            <a:gd name="adj2" fmla="val 2700000"/>
            <a:gd name="adj3" fmla="val 441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7C803-1A6D-4297-B616-77D883BCD07E}">
      <dsp:nvSpPr>
        <dsp:cNvPr id="0" name=""/>
        <dsp:cNvSpPr/>
      </dsp:nvSpPr>
      <dsp:spPr>
        <a:xfrm>
          <a:off x="505906" y="363220"/>
          <a:ext cx="4669660" cy="72644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612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800" kern="1200" dirty="0" smtClean="0">
              <a:solidFill>
                <a:schemeClr val="accent1"/>
              </a:solidFill>
            </a:rPr>
            <a:t>Pick</a:t>
          </a:r>
          <a:endParaRPr lang="en-US" sz="3800" kern="1200" dirty="0">
            <a:solidFill>
              <a:schemeClr val="accent1"/>
            </a:solidFill>
          </a:endParaRPr>
        </a:p>
      </dsp:txBody>
      <dsp:txXfrm>
        <a:off x="505906" y="363220"/>
        <a:ext cx="4669660" cy="726440"/>
      </dsp:txXfrm>
    </dsp:sp>
    <dsp:sp modelId="{055C0670-49B2-4EC8-A0F4-59006CD04165}">
      <dsp:nvSpPr>
        <dsp:cNvPr id="0" name=""/>
        <dsp:cNvSpPr/>
      </dsp:nvSpPr>
      <dsp:spPr>
        <a:xfrm>
          <a:off x="51881" y="272415"/>
          <a:ext cx="908050" cy="908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8EAB3-1543-41FD-81C8-9923475DA588}">
      <dsp:nvSpPr>
        <dsp:cNvPr id="0" name=""/>
        <dsp:cNvSpPr/>
      </dsp:nvSpPr>
      <dsp:spPr>
        <a:xfrm>
          <a:off x="769967" y="1452880"/>
          <a:ext cx="4405599" cy="72644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612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800" kern="1200" dirty="0" smtClean="0">
              <a:solidFill>
                <a:schemeClr val="accent1"/>
              </a:solidFill>
            </a:rPr>
            <a:t>Build</a:t>
          </a:r>
          <a:endParaRPr lang="en-US" sz="3800" kern="1200" dirty="0">
            <a:solidFill>
              <a:schemeClr val="accent1"/>
            </a:solidFill>
          </a:endParaRPr>
        </a:p>
      </dsp:txBody>
      <dsp:txXfrm>
        <a:off x="769967" y="1452880"/>
        <a:ext cx="4405599" cy="726440"/>
      </dsp:txXfrm>
    </dsp:sp>
    <dsp:sp modelId="{ED8AE726-C8D1-42AB-AA94-1DA2AADBD5EA}">
      <dsp:nvSpPr>
        <dsp:cNvPr id="0" name=""/>
        <dsp:cNvSpPr/>
      </dsp:nvSpPr>
      <dsp:spPr>
        <a:xfrm>
          <a:off x="315942" y="1362075"/>
          <a:ext cx="908050" cy="908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F7B3A-F0F3-4E48-8308-CFC14CC15341}">
      <dsp:nvSpPr>
        <dsp:cNvPr id="0" name=""/>
        <dsp:cNvSpPr/>
      </dsp:nvSpPr>
      <dsp:spPr>
        <a:xfrm>
          <a:off x="505906" y="2542540"/>
          <a:ext cx="4669660" cy="72644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612" tIns="96520" rIns="96520" bIns="9652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800" kern="1200" dirty="0" smtClean="0">
              <a:solidFill>
                <a:schemeClr val="accent1"/>
              </a:solidFill>
            </a:rPr>
            <a:t>Spark </a:t>
          </a:r>
          <a:endParaRPr lang="en-US" sz="3800" kern="1200" dirty="0">
            <a:solidFill>
              <a:schemeClr val="accent1"/>
            </a:solidFill>
          </a:endParaRPr>
        </a:p>
      </dsp:txBody>
      <dsp:txXfrm>
        <a:off x="505906" y="2542540"/>
        <a:ext cx="4669660" cy="726440"/>
      </dsp:txXfrm>
    </dsp:sp>
    <dsp:sp modelId="{186C8635-645D-4DEC-8A56-213F2E8273F6}">
      <dsp:nvSpPr>
        <dsp:cNvPr id="0" name=""/>
        <dsp:cNvSpPr/>
      </dsp:nvSpPr>
      <dsp:spPr>
        <a:xfrm>
          <a:off x="51881" y="2451735"/>
          <a:ext cx="908050" cy="908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3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76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6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9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22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7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8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8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9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8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0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4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68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3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p of coworkers collaborating around a table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56" y="414458"/>
            <a:ext cx="11531088" cy="6029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4902200"/>
            <a:ext cx="10572000" cy="6948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7200" dirty="0" smtClean="0"/>
              <a:t>EWTN AFFILIATE</a:t>
            </a:r>
            <a:endParaRPr lang="en-US" sz="72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A982C5-8822-5F41-B151-CBFC3278D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3943" y="5318607"/>
            <a:ext cx="10572000" cy="434974"/>
          </a:xfrm>
        </p:spPr>
        <p:txBody>
          <a:bodyPr>
            <a:normAutofit/>
          </a:bodyPr>
          <a:lstStyle/>
          <a:p>
            <a:r>
              <a:rPr lang="en-US" dirty="0" smtClean="0"/>
              <a:t>Promotions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2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44C5B-468D-40BA-8562-BB2A6E423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ECAA8197-DF89-4B95-92DB-575C8AFFA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309" y="961054"/>
            <a:ext cx="4146375" cy="6251510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In partnership with local organizations or </a:t>
            </a:r>
            <a:r>
              <a:rPr lang="en-US" sz="2400" dirty="0" smtClean="0"/>
              <a:t>churches: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You </a:t>
            </a:r>
            <a:r>
              <a:rPr lang="en-US" sz="2400" dirty="0"/>
              <a:t>award a local family with items they need during a difficult </a:t>
            </a:r>
            <a:r>
              <a:rPr lang="en-US" sz="2400" dirty="0" smtClean="0"/>
              <a:t>time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u="sng" dirty="0"/>
              <a:t>How it works:</a:t>
            </a:r>
            <a:r>
              <a:rPr lang="en-US" sz="2400" i="1" dirty="0"/>
              <a:t>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/>
              <a:t>Sign up/Nominate at the web site and draw your winner once a month.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endParaRPr lang="en-US" sz="2400" i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2" y="636038"/>
            <a:ext cx="5887618" cy="5887618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932125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457285" cy="1507403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In partnership with local </a:t>
            </a:r>
            <a:r>
              <a:rPr lang="en-US" sz="1800" dirty="0" smtClean="0"/>
              <a:t>schools, </a:t>
            </a:r>
            <a:r>
              <a:rPr lang="en-US" dirty="0" smtClean="0"/>
              <a:t>you </a:t>
            </a:r>
            <a:r>
              <a:rPr lang="en-US" dirty="0"/>
              <a:t>select a teacher of the month based on student or parent entries to your </a:t>
            </a:r>
            <a:r>
              <a:rPr lang="en-US" dirty="0" smtClean="0"/>
              <a:t>website.</a:t>
            </a:r>
            <a:br>
              <a:rPr lang="en-US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u="sng" dirty="0">
                <a:solidFill>
                  <a:schemeClr val="tx1"/>
                </a:solidFill>
              </a:rPr>
              <a:t>How it works: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>Sign up/Nominate at the web site and draw your winner once a month. Arrange to have a staff/street team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sz="1800" i="1" dirty="0">
                <a:solidFill>
                  <a:schemeClr val="tx1"/>
                </a:solidFill>
              </a:rPr>
              <a:t>member deliver the trophy or certificate to the winner’s school with station swag that help spread the word about the station.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772319"/>
            <a:ext cx="4762500" cy="4762500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4398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uildings in a downtown area">
            <a:extLst>
              <a:ext uri="{FF2B5EF4-FFF2-40B4-BE49-F238E27FC236}">
                <a16:creationId xmlns:a16="http://schemas.microsoft.com/office/drawing/2014/main" id="{E6409136-4F48-5248-8F4D-72F32D431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40438" y="447675"/>
            <a:ext cx="6151562" cy="1558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smtClean="0"/>
              <a:t>NOW WHAT?</a:t>
            </a:r>
            <a:endParaRPr lang="en-US" dirty="0"/>
          </a:p>
        </p:txBody>
      </p:sp>
      <p:graphicFrame>
        <p:nvGraphicFramePr>
          <p:cNvPr id="11" name="Content Placeholder 2" descr="Icon SmartArt">
            <a:extLst>
              <a:ext uri="{FF2B5EF4-FFF2-40B4-BE49-F238E27FC236}">
                <a16:creationId xmlns:a16="http://schemas.microsoft.com/office/drawing/2014/main" id="{E3ED3676-AF55-5243-80AF-E4C3CB787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618512"/>
              </p:ext>
            </p:extLst>
          </p:nvPr>
        </p:nvGraphicFramePr>
        <p:xfrm>
          <a:off x="6519333" y="2413000"/>
          <a:ext cx="5223934" cy="36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855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19505-9D7D-47EE-B8DA-D2301EBFA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214" y="1233949"/>
            <a:ext cx="4483921" cy="21250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800" b="1" dirty="0">
                <a:latin typeface="Alfarn 2" panose="02010805020202020204" pitchFamily="50" charset="0"/>
              </a:rPr>
              <a:t>“Find a need &amp; fill it; </a:t>
            </a:r>
            <a:endParaRPr lang="en-US" sz="3800" b="1" dirty="0" smtClean="0">
              <a:latin typeface="Alfarn 2" panose="02010805020202020204" pitchFamily="50" charset="0"/>
            </a:endParaRPr>
          </a:p>
          <a:p>
            <a:r>
              <a:rPr lang="en-US" sz="3800" b="1" dirty="0">
                <a:latin typeface="Alfarn 2" panose="02010805020202020204" pitchFamily="50" charset="0"/>
              </a:rPr>
              <a:t>F</a:t>
            </a:r>
            <a:r>
              <a:rPr lang="en-US" sz="3800" b="1" dirty="0" smtClean="0">
                <a:latin typeface="Alfarn 2" panose="02010805020202020204" pitchFamily="50" charset="0"/>
              </a:rPr>
              <a:t>ind </a:t>
            </a:r>
            <a:r>
              <a:rPr lang="en-US" sz="3800" b="1" dirty="0">
                <a:latin typeface="Alfarn 2" panose="02010805020202020204" pitchFamily="50" charset="0"/>
              </a:rPr>
              <a:t>a parade &amp; get in front of it!”</a:t>
            </a:r>
            <a:endParaRPr lang="en-US" sz="3800" dirty="0">
              <a:latin typeface="Alfarn 2" panose="02010805020202020204" pitchFamily="50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54" y="6400801"/>
            <a:ext cx="8335737" cy="6251510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Email: amckay@ewtn.com</a:t>
            </a:r>
            <a:endParaRPr 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5831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oup of people standing up facing the front of the room">
            <a:extLst>
              <a:ext uri="{FF2B5EF4-FFF2-40B4-BE49-F238E27FC236}">
                <a16:creationId xmlns:a16="http://schemas.microsoft.com/office/drawing/2014/main" id="{30DD28AB-D394-1140-A4F3-F7FC038AA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726" y="447188"/>
            <a:ext cx="6152273" cy="15594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How to Use This!</a:t>
            </a:r>
            <a:endParaRPr lang="en-US" dirty="0"/>
          </a:p>
        </p:txBody>
      </p:sp>
      <p:graphicFrame>
        <p:nvGraphicFramePr>
          <p:cNvPr id="10" name="Content Placeholder 2" descr="Icon SmartArt">
            <a:extLst>
              <a:ext uri="{FF2B5EF4-FFF2-40B4-BE49-F238E27FC236}">
                <a16:creationId xmlns:a16="http://schemas.microsoft.com/office/drawing/2014/main" id="{C1CB8C9B-BB0F-AD4A-8ACF-2331155C3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1655506"/>
              </p:ext>
            </p:extLst>
          </p:nvPr>
        </p:nvGraphicFramePr>
        <p:xfrm>
          <a:off x="6519332" y="2222500"/>
          <a:ext cx="517399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0469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D28AB-D394-1140-A4F3-F7FC038AA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1219200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726" y="447188"/>
            <a:ext cx="6152273" cy="15594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How to Use This!</a:t>
            </a:r>
            <a:endParaRPr lang="en-US" dirty="0"/>
          </a:p>
        </p:txBody>
      </p:sp>
      <p:graphicFrame>
        <p:nvGraphicFramePr>
          <p:cNvPr id="10" name="Content Placeholder 2" descr="Icon SmartArt">
            <a:extLst>
              <a:ext uri="{FF2B5EF4-FFF2-40B4-BE49-F238E27FC236}">
                <a16:creationId xmlns:a16="http://schemas.microsoft.com/office/drawing/2014/main" id="{C1CB8C9B-BB0F-AD4A-8ACF-2331155C3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857059"/>
              </p:ext>
            </p:extLst>
          </p:nvPr>
        </p:nvGraphicFramePr>
        <p:xfrm>
          <a:off x="6519332" y="2222500"/>
          <a:ext cx="517399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3784" y="5965904"/>
            <a:ext cx="10670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 note: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 are more memorable than a prize. 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Experiences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lives.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53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D28AB-D394-1140-A4F3-F7FC038AA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1219199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726" y="447188"/>
            <a:ext cx="6152273" cy="15594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Promotions Checklist</a:t>
            </a:r>
            <a:endParaRPr lang="en-US" dirty="0"/>
          </a:p>
        </p:txBody>
      </p:sp>
      <p:graphicFrame>
        <p:nvGraphicFramePr>
          <p:cNvPr id="10" name="Content Placeholder 2" descr="Icon SmartArt">
            <a:extLst>
              <a:ext uri="{FF2B5EF4-FFF2-40B4-BE49-F238E27FC236}">
                <a16:creationId xmlns:a16="http://schemas.microsoft.com/office/drawing/2014/main" id="{C1CB8C9B-BB0F-AD4A-8ACF-2331155C3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78957"/>
              </p:ext>
            </p:extLst>
          </p:nvPr>
        </p:nvGraphicFramePr>
        <p:xfrm>
          <a:off x="6519332" y="2222500"/>
          <a:ext cx="517399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42203" y="5635456"/>
            <a:ext cx="80153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Involvement Helps You Stand out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3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44C5B-468D-40BA-8562-BB2A6E423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ECAA8197-DF89-4B95-92DB-575C8AFFA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309" y="961054"/>
            <a:ext cx="4146375" cy="6251510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latin typeface="+mn-lt"/>
              </a:rPr>
              <a:t>In partnership with local </a:t>
            </a:r>
            <a:r>
              <a:rPr lang="en-US" sz="1800" dirty="0" smtClean="0">
                <a:latin typeface="+mn-lt"/>
              </a:rPr>
              <a:t>restaurants: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Pick </a:t>
            </a:r>
            <a:r>
              <a:rPr lang="en-US" sz="1800" dirty="0">
                <a:latin typeface="+mn-lt"/>
              </a:rPr>
              <a:t>a local office to win free lunch or donuts &amp; </a:t>
            </a:r>
            <a:r>
              <a:rPr lang="en-US" sz="1800" dirty="0" smtClean="0">
                <a:latin typeface="+mn-lt"/>
              </a:rPr>
              <a:t>coffee</a:t>
            </a:r>
            <a:br>
              <a:rPr lang="en-US" sz="1800" dirty="0" smtClean="0">
                <a:latin typeface="+mn-lt"/>
              </a:rPr>
            </a:b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dirty="0" smtClean="0">
                <a:latin typeface="+mn-lt"/>
              </a:rPr>
              <a:t>Benefit: Allows </a:t>
            </a:r>
            <a:r>
              <a:rPr lang="en-US" sz="1800" dirty="0">
                <a:latin typeface="+mn-lt"/>
              </a:rPr>
              <a:t>you be in front of businesses and heighten awareness of your </a:t>
            </a:r>
            <a:r>
              <a:rPr lang="en-US" sz="1800" dirty="0" smtClean="0">
                <a:latin typeface="+mn-lt"/>
              </a:rPr>
              <a:t>station</a:t>
            </a:r>
            <a:br>
              <a:rPr lang="en-US" sz="1800" dirty="0" smtClean="0">
                <a:latin typeface="+mn-lt"/>
              </a:rPr>
            </a:b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i="1" u="sng" dirty="0">
                <a:latin typeface="+mn-lt"/>
              </a:rPr>
              <a:t>How it works: </a:t>
            </a:r>
            <a:r>
              <a:rPr lang="en-US" sz="1800" i="1" dirty="0">
                <a:latin typeface="+mn-lt"/>
              </a:rPr>
              <a:t>Sign up at the web site and draw your winner once a week. </a:t>
            </a:r>
            <a:endParaRPr lang="en-US" sz="1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371" r="1576" b="-371"/>
          <a:stretch/>
        </p:blipFill>
        <p:spPr>
          <a:xfrm>
            <a:off x="354562" y="379586"/>
            <a:ext cx="4247295" cy="4294686"/>
          </a:xfrm>
          <a:effectLst>
            <a:innerShdw blurRad="114300">
              <a:prstClr val="black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13" y="3011638"/>
            <a:ext cx="2909596" cy="29095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70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0"/>
            <a:ext cx="10571998" cy="970450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>
                <a:latin typeface="+mn-lt"/>
              </a:rPr>
              <a:t>In partnership with </a:t>
            </a:r>
            <a:r>
              <a:rPr lang="en-US" sz="1800" dirty="0"/>
              <a:t>good </a:t>
            </a:r>
            <a:r>
              <a:rPr lang="en-US" sz="1800" dirty="0" smtClean="0"/>
              <a:t>causes: Build </a:t>
            </a:r>
            <a:r>
              <a:rPr lang="en-US" sz="1800" dirty="0"/>
              <a:t>our community</a:t>
            </a:r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dirty="0" smtClean="0">
                <a:latin typeface="+mn-lt"/>
              </a:rPr>
              <a:t>Benefit: </a:t>
            </a:r>
            <a:r>
              <a:rPr lang="en-US" sz="1800" dirty="0"/>
              <a:t>Y</a:t>
            </a:r>
            <a:r>
              <a:rPr lang="en-US" sz="1800" dirty="0" smtClean="0"/>
              <a:t>ou </a:t>
            </a:r>
            <a:r>
              <a:rPr lang="en-US" sz="1800" dirty="0"/>
              <a:t>would be a partner for an event that’s already happening in the community that you can put your name on and own it as your own.</a:t>
            </a:r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i="1" u="sng" dirty="0">
                <a:solidFill>
                  <a:schemeClr val="tx1"/>
                </a:solidFill>
                <a:latin typeface="+mn-lt"/>
              </a:rPr>
              <a:t>How it works: </a:t>
            </a:r>
            <a:r>
              <a:rPr lang="en-US" sz="1800" i="1" dirty="0">
                <a:solidFill>
                  <a:schemeClr val="tx1"/>
                </a:solidFill>
              </a:rPr>
              <a:t>Sign up people at the web site for donation or registration and then the day of the event send staff/street team to the event and greet people as they come to participate.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86" y="2222500"/>
            <a:ext cx="3638550" cy="363855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07" y="2222501"/>
            <a:ext cx="3638550" cy="363855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892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44C5B-468D-40BA-8562-BB2A6E423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ECAA8197-DF89-4B95-92DB-575C8AFFA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309" y="961054"/>
            <a:ext cx="4146375" cy="6251510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In partnership with local organizations or </a:t>
            </a:r>
            <a:r>
              <a:rPr lang="en-US" sz="1800" dirty="0" smtClean="0"/>
              <a:t>churches: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Helping </a:t>
            </a:r>
            <a:r>
              <a:rPr lang="en-US" sz="1800" dirty="0"/>
              <a:t>families at </a:t>
            </a:r>
            <a:r>
              <a:rPr lang="en-US" sz="1800" dirty="0" smtClean="0"/>
              <a:t>Christmas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u="sng" dirty="0"/>
              <a:t>How it works:</a:t>
            </a: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Post </a:t>
            </a:r>
            <a:r>
              <a:rPr lang="en-US" sz="1800" dirty="0"/>
              <a:t>on your web site with suggested items for the </a:t>
            </a:r>
            <a:r>
              <a:rPr lang="en-US" sz="1800" dirty="0" smtClean="0"/>
              <a:t>stockings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List of </a:t>
            </a:r>
            <a:r>
              <a:rPr lang="en-US" sz="1800" dirty="0" err="1" smtClean="0"/>
              <a:t>Dropoff</a:t>
            </a:r>
            <a:r>
              <a:rPr lang="en-US" sz="1800" dirty="0" smtClean="0"/>
              <a:t> Locations</a:t>
            </a:r>
            <a:endParaRPr lang="en-US" sz="1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2" y="403281"/>
            <a:ext cx="5887618" cy="5887618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017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2" y="340822"/>
            <a:ext cx="5203768" cy="1911926"/>
          </a:xfrm>
        </p:spPr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In partnership with local organizations or churches that are helping families at </a:t>
            </a:r>
            <a:r>
              <a:rPr lang="en-US" sz="2400" dirty="0" smtClean="0"/>
              <a:t>Christmas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u="sng" dirty="0">
                <a:solidFill>
                  <a:schemeClr val="tx1"/>
                </a:solidFill>
              </a:rPr>
              <a:t>How it works: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Post </a:t>
            </a:r>
            <a:r>
              <a:rPr lang="en-US" sz="2400" i="1" dirty="0">
                <a:solidFill>
                  <a:schemeClr val="tx1"/>
                </a:solidFill>
              </a:rPr>
              <a:t>on your web site where people can drop them off. </a:t>
            </a: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/>
            </a:r>
            <a:br>
              <a:rPr lang="en-US" sz="2400" i="1" dirty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Other Items you could collect: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Baby Stuff, Coats, School Supplies, etc.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2402796"/>
            <a:ext cx="5645107" cy="399861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3175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In partnership with local sports teams, you promote their already existing Faith Nights for church groups to get together.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u="sng" dirty="0">
                <a:solidFill>
                  <a:schemeClr val="tx1"/>
                </a:solidFill>
              </a:rPr>
              <a:t>How it works: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>Post the date of the game on your web site with a link for people to get tickets in advance at a discount rate. </a:t>
            </a:r>
            <a:r>
              <a:rPr lang="en-US" sz="1800" i="1" dirty="0" smtClean="0">
                <a:solidFill>
                  <a:schemeClr val="tx1"/>
                </a:solidFill>
              </a:rPr>
              <a:t/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/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At the event:</a:t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-Set up table</a:t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-Hand out swag</a:t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-Throw out 1</a:t>
            </a:r>
            <a:r>
              <a:rPr lang="en-US" sz="1800" i="1" baseline="30000" dirty="0" smtClean="0">
                <a:solidFill>
                  <a:schemeClr val="tx1"/>
                </a:solidFill>
              </a:rPr>
              <a:t>st</a:t>
            </a:r>
            <a:r>
              <a:rPr lang="en-US" sz="1800" i="1" dirty="0" smtClean="0">
                <a:solidFill>
                  <a:schemeClr val="tx1"/>
                </a:solidFill>
              </a:rPr>
              <a:t> pitch (take a listener with you)</a:t>
            </a:r>
            <a:br>
              <a:rPr lang="en-US" sz="1800" i="1" dirty="0" smtClean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-Have a host pray before the game on the </a:t>
            </a:r>
            <a:r>
              <a:rPr lang="en-US" sz="1800" i="1" dirty="0" err="1" smtClean="0">
                <a:solidFill>
                  <a:schemeClr val="tx1"/>
                </a:solidFill>
              </a:rPr>
              <a:t>jumbotron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772319"/>
            <a:ext cx="4762500" cy="4762500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3601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1468CA299DDB4D9E17E67082BFA9F7" ma:contentTypeVersion="14" ma:contentTypeDescription="Create a new document." ma:contentTypeScope="" ma:versionID="2d9e66c330a6ad72aa37db4284590f04">
  <xsd:schema xmlns:xsd="http://www.w3.org/2001/XMLSchema" xmlns:xs="http://www.w3.org/2001/XMLSchema" xmlns:p="http://schemas.microsoft.com/office/2006/metadata/properties" xmlns:ns3="c760f19e-14b1-4cdc-875d-6b34367d7833" xmlns:ns4="3ab26aeb-9e18-44e8-a405-2fcd8050471f" targetNamespace="http://schemas.microsoft.com/office/2006/metadata/properties" ma:root="true" ma:fieldsID="b9263c21de36fcc219775f530101eb05" ns3:_="" ns4:_="">
    <xsd:import namespace="c760f19e-14b1-4cdc-875d-6b34367d7833"/>
    <xsd:import namespace="3ab26aeb-9e18-44e8-a405-2fcd805047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0f19e-14b1-4cdc-875d-6b34367d78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b26aeb-9e18-44e8-a405-2fcd80504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760f19e-14b1-4cdc-875d-6b34367d7833" xsi:nil="true"/>
    <_activity xmlns="c760f19e-14b1-4cdc-875d-6b34367d7833" xsi:nil="true"/>
  </documentManagement>
</p:properties>
</file>

<file path=customXml/itemProps1.xml><?xml version="1.0" encoding="utf-8"?>
<ds:datastoreItem xmlns:ds="http://schemas.openxmlformats.org/officeDocument/2006/customXml" ds:itemID="{8AA7694F-727A-4E93-AD9E-902B06C163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271ADE-C2E7-4CE6-AA99-F1D79F5A0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0f19e-14b1-4cdc-875d-6b34367d7833"/>
    <ds:schemaRef ds:uri="3ab26aeb-9e18-44e8-a405-2fcd80504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07FE6-F3A1-4DF8-A915-6F00F21B0B2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c760f19e-14b1-4cdc-875d-6b34367d7833"/>
    <ds:schemaRef ds:uri="http://purl.org/dc/dcmitype/"/>
    <ds:schemaRef ds:uri="http://schemas.openxmlformats.org/package/2006/metadata/core-properties"/>
    <ds:schemaRef ds:uri="3ab26aeb-9e18-44e8-a405-2fcd8050471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Agency design</Template>
  <TotalTime>0</TotalTime>
  <Words>520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Alfarn 2</vt:lpstr>
      <vt:lpstr>Century Gothic</vt:lpstr>
      <vt:lpstr>Wingdings</vt:lpstr>
      <vt:lpstr>Wingdings 2</vt:lpstr>
      <vt:lpstr>Quotable</vt:lpstr>
      <vt:lpstr>EWTN AFFILIATE</vt:lpstr>
      <vt:lpstr>How to Use This!</vt:lpstr>
      <vt:lpstr>How to Use This!</vt:lpstr>
      <vt:lpstr>Promotions Checklist</vt:lpstr>
      <vt:lpstr>In partnership with local restaurants: Pick a local office to win free lunch or donuts &amp; coffee  Benefit: Allows you be in front of businesses and heighten awareness of your station  How it works: Sign up at the web site and draw your winner once a week. </vt:lpstr>
      <vt:lpstr>In partnership with good causes: Build our community  Benefit: You would be a partner for an event that’s already happening in the community that you can put your name on and own it as your own.  How it works: Sign up people at the web site for donation or registration and then the day of the event send staff/street team to the event and greet people as they come to participate.</vt:lpstr>
      <vt:lpstr>In partnership with local organizations or churches:  Helping families at Christmas  How it works:  Post on your web site with suggested items for the stockings  List of Dropoff Locations</vt:lpstr>
      <vt:lpstr>In partnership with local organizations or churches that are helping families at Christmas  How it works:  Post on your web site where people can drop them off.    Other Items you could collect: Baby Stuff, Coats, School Supplies, etc. </vt:lpstr>
      <vt:lpstr>In partnership with local sports teams, you promote their already existing Faith Nights for church groups to get together.    How it works:  Post the date of the game on your web site with a link for people to get tickets in advance at a discount rate.   At the event: -Set up table -Hand out swag -Throw out 1st pitch (take a listener with you) -Have a host pray before the game on the jumbotron</vt:lpstr>
      <vt:lpstr>In partnership with local organizations or churches:  You award a local family with items they need during a difficult time   How it works:  Sign up/Nominate at the web site and draw your winner once a month.  </vt:lpstr>
      <vt:lpstr>In partnership with local schools, you select a teacher of the month based on student or parent entries to your website.  How it works:  Sign up/Nominate at the web site and draw your winner once a month. Arrange to have a staff/street team member deliver the trophy or certificate to the winner’s school with station swag that help spread the word about the station. </vt:lpstr>
      <vt:lpstr>NOW WHAT?</vt:lpstr>
      <vt:lpstr>Email: amckay@ewtn.com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2023-06-21T18:07:50Z</dcterms:created>
  <dcterms:modified xsi:type="dcterms:W3CDTF">2023-07-10T15:08:05Z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0x010100F01468CA299DDB4D9E17E67082BFA9F7</vt:lpwstr>
  </property>
</Properties>
</file>